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7"/>
  </p:notesMasterIdLst>
  <p:sldIdLst>
    <p:sldId id="265" r:id="rId2"/>
    <p:sldId id="271" r:id="rId3"/>
    <p:sldId id="258" r:id="rId4"/>
    <p:sldId id="259" r:id="rId5"/>
    <p:sldId id="260" r:id="rId6"/>
    <p:sldId id="261" r:id="rId7"/>
    <p:sldId id="264" r:id="rId8"/>
    <p:sldId id="267" r:id="rId9"/>
    <p:sldId id="268" r:id="rId10"/>
    <p:sldId id="270" r:id="rId11"/>
    <p:sldId id="272" r:id="rId12"/>
    <p:sldId id="273" r:id="rId13"/>
    <p:sldId id="274" r:id="rId14"/>
    <p:sldId id="275" r:id="rId15"/>
    <p:sldId id="276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24D231-ECCF-4C81-838F-54A15B56E702}" type="datetimeFigureOut">
              <a:rPr lang="en-IN" smtClean="0"/>
              <a:t>28-01-2025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27D476-9131-40F6-8635-1728DBA9B5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5879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7D476-9131-40F6-8635-1728DBA9B579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1938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9D3B325B-4EA6-47CE-BC7B-536A80AE14CE}" type="datetimeFigureOut">
              <a:rPr lang="en-IN" smtClean="0"/>
              <a:t>28-01-2025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10CB88C4-2F0B-4248-B9E2-1CE83F5DC106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B325B-4EA6-47CE-BC7B-536A80AE14CE}" type="datetimeFigureOut">
              <a:rPr lang="en-IN" smtClean="0"/>
              <a:t>28-01-2025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B88C4-2F0B-4248-B9E2-1CE83F5DC10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B325B-4EA6-47CE-BC7B-536A80AE14CE}" type="datetimeFigureOut">
              <a:rPr lang="en-IN" smtClean="0"/>
              <a:t>28-01-2025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B88C4-2F0B-4248-B9E2-1CE83F5DC10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D3B325B-4EA6-47CE-BC7B-536A80AE14CE}" type="datetimeFigureOut">
              <a:rPr lang="en-IN" smtClean="0"/>
              <a:t>28-01-2025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0CB88C4-2F0B-4248-B9E2-1CE83F5DC106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9D3B325B-4EA6-47CE-BC7B-536A80AE14CE}" type="datetimeFigureOut">
              <a:rPr lang="en-IN" smtClean="0"/>
              <a:t>28-01-2025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10CB88C4-2F0B-4248-B9E2-1CE83F5DC106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B325B-4EA6-47CE-BC7B-536A80AE14CE}" type="datetimeFigureOut">
              <a:rPr lang="en-IN" smtClean="0"/>
              <a:t>28-01-2025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B88C4-2F0B-4248-B9E2-1CE83F5DC106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B325B-4EA6-47CE-BC7B-536A80AE14CE}" type="datetimeFigureOut">
              <a:rPr lang="en-IN" smtClean="0"/>
              <a:t>28-01-2025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B88C4-2F0B-4248-B9E2-1CE83F5DC106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D3B325B-4EA6-47CE-BC7B-536A80AE14CE}" type="datetimeFigureOut">
              <a:rPr lang="en-IN" smtClean="0"/>
              <a:t>28-01-2025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0CB88C4-2F0B-4248-B9E2-1CE83F5DC106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B325B-4EA6-47CE-BC7B-536A80AE14CE}" type="datetimeFigureOut">
              <a:rPr lang="en-IN" smtClean="0"/>
              <a:t>28-01-2025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B88C4-2F0B-4248-B9E2-1CE83F5DC10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D3B325B-4EA6-47CE-BC7B-536A80AE14CE}" type="datetimeFigureOut">
              <a:rPr lang="en-IN" smtClean="0"/>
              <a:t>28-01-2025</a:t>
            </a:fld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0CB88C4-2F0B-4248-B9E2-1CE83F5DC106}" type="slidenum">
              <a:rPr lang="en-IN" smtClean="0"/>
              <a:t>‹#›</a:t>
            </a:fld>
            <a:endParaRPr lang="en-IN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D3B325B-4EA6-47CE-BC7B-536A80AE14CE}" type="datetimeFigureOut">
              <a:rPr lang="en-IN" smtClean="0"/>
              <a:t>28-01-2025</a:t>
            </a:fld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0CB88C4-2F0B-4248-B9E2-1CE83F5DC106}" type="slidenum">
              <a:rPr lang="en-IN" smtClean="0"/>
              <a:t>‹#›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9D3B325B-4EA6-47CE-BC7B-536A80AE14CE}" type="datetimeFigureOut">
              <a:rPr lang="en-IN" smtClean="0"/>
              <a:t>28-01-2025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0CB88C4-2F0B-4248-B9E2-1CE83F5DC106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48" y="188640"/>
            <a:ext cx="7488832" cy="1664206"/>
          </a:xfrm>
        </p:spPr>
        <p:txBody>
          <a:bodyPr/>
          <a:lstStyle/>
          <a:p>
            <a:pPr algn="ctr"/>
            <a:r>
              <a:rPr lang="en-US" sz="3200" spc="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"Unlocking User Insights: A Telecommunication Case Study"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0112" y="5157192"/>
            <a:ext cx="3240360" cy="723106"/>
          </a:xfrm>
        </p:spPr>
        <p:txBody>
          <a:bodyPr>
            <a:normAutofit/>
          </a:bodyPr>
          <a:lstStyle/>
          <a:p>
            <a:pPr algn="r"/>
            <a:r>
              <a:rPr lang="en-IN" sz="2400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By: Surabhi Patil</a:t>
            </a:r>
          </a:p>
          <a:p>
            <a:pPr algn="r"/>
            <a:endParaRPr lang="en-IN" sz="2400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38844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08720"/>
            <a:ext cx="7643192" cy="5565232"/>
          </a:xfrm>
        </p:spPr>
        <p:txBody>
          <a:bodyPr>
            <a:normAutofit/>
          </a:bodyPr>
          <a:lstStyle/>
          <a:p>
            <a:pPr algn="just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High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TCP retransmission rates: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All top 10 handsets have average TCP retransmission rates above 4, indicating a significant amount of retransmitted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data.</a:t>
            </a:r>
          </a:p>
          <a:p>
            <a:pPr algn="just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Similar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retransmission rates: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The top 10 handsets have relatively similar average TCP retransmission rates, suggesting that these handsets may be experiencing similar network conditions or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issues.</a:t>
            </a:r>
          </a:p>
          <a:p>
            <a:pPr algn="just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No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clear leader: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Unlike the throughput graph, there is no clear leader in terms of TCP retransmission rate, as all handsets have similar rates.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20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56792"/>
            <a:ext cx="7488831" cy="4968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1733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Engagement and Satisfaction Correlation</a:t>
            </a: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9552" y="1556792"/>
            <a:ext cx="7467600" cy="2808312"/>
          </a:xfrm>
        </p:spPr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There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is a positive correlation between engagement and satisfaction scores. As engagement scores increase, satisfaction scores also tend to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increase.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suggests that users who are more engaged with the product or service tend to be more satisfied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17266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7467600" cy="796950"/>
          </a:xfrm>
        </p:spPr>
        <p:txBody>
          <a:bodyPr/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Consistent Experience Scores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95536" y="1412776"/>
            <a:ext cx="7920880" cy="4873752"/>
          </a:xfrm>
        </p:spPr>
        <p:txBody>
          <a:bodyPr/>
          <a:lstStyle/>
          <a:p>
            <a:pPr marL="457200" indent="-457200" algn="just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Experience scores remain consistent across all data points, with a score of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1.0.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could indicate that the experience of using the product or service is uniform across all users.</a:t>
            </a:r>
          </a:p>
        </p:txBody>
      </p:sp>
    </p:spTree>
    <p:extLst>
      <p:ext uri="{BB962C8B-B14F-4D97-AF65-F5344CB8AC3E}">
        <p14:creationId xmlns:p14="http://schemas.microsoft.com/office/powerpoint/2010/main" val="1795068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Variance in Satisfaction Scores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57200" indent="-457200" algn="just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Satisfaction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scores vary widely, ranging from 126,037,214 to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1,366,386,971.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suggests that there are opportunities for improvement in terms of satisfaction, as some users are much more satisfied than others.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52235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Model Tracking Report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56792"/>
            <a:ext cx="7632848" cy="5113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9578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>
                <a:latin typeface="Times New Roman" pitchFamily="18" charset="0"/>
                <a:cs typeface="Times New Roman" pitchFamily="18" charset="0"/>
              </a:rPr>
              <a:t>Brief Overview: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342900" indent="-342900" algn="just">
              <a:buFont typeface="Wingdings" pitchFamily="2" charset="2"/>
              <a:buChar char="v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In today's competitive telecommunications market, understanding user behavior and experience is crucial for driving business growth. </a:t>
            </a:r>
          </a:p>
          <a:p>
            <a:pPr marL="342900" indent="-342900" algn="just">
              <a:buFont typeface="Wingdings" pitchFamily="2" charset="2"/>
              <a:buChar char="v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This project aims to analyze user data from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TellCo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a telecommunications service provider, to identify key insights and opportunities for improvement.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107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467600" cy="508918"/>
          </a:xfrm>
        </p:spPr>
        <p:txBody>
          <a:bodyPr>
            <a:normAutofit/>
          </a:bodyPr>
          <a:lstStyle/>
          <a:p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Cluster Analysis: User Engagement 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Patterns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24744"/>
            <a:ext cx="7859216" cy="5256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704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692696"/>
            <a:ext cx="8219256" cy="5781256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Cluster 2 dominates: Cluster 2 exhibits significantly higher values for session duration, total downloads, and total uploads compared to the other two clusters.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Cluster 3 shows moderate activity: Cluster 3 displays moderate levels of session duration, total downloads, and total uploads, but substantially lower than Cluster 2.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Cluster 1 is relatively inactive: Cluster 1 shows minimal activity, with almost negligible values for session duration, total downloads, and total uploads.</a:t>
            </a:r>
          </a:p>
          <a:p>
            <a:pPr marL="0" indent="0"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Insights: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Cluster 2 users are the most engaged and active, indicating a strong affinity for the service.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Cluster 3 users represent a moderate segment, which may require targeted marketing efforts to increase engagement.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Cluster 1 users are relatively inactive, suggesting a need for re-engagement strategies or potentially a different service offering.</a:t>
            </a:r>
          </a:p>
          <a:p>
            <a:pPr algn="just"/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878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7467600" cy="652934"/>
          </a:xfrm>
        </p:spPr>
        <p:txBody>
          <a:bodyPr>
            <a:normAutofit/>
          </a:bodyPr>
          <a:lstStyle/>
          <a:p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Top applications by traffic:</a:t>
            </a:r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24744"/>
            <a:ext cx="7931224" cy="5184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4499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620688"/>
            <a:ext cx="8147248" cy="511256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bar chart illustrates the total traffic generated by various applications. The ranking reveals that: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Gaming dominates the traffic, indicating a strong user base with high engagement.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Other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applications collectively contribute a substantial amount of traffic.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YouTube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and Netflix follow closely, reflecting the popularity of video streaming services.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Google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Email, and Social Media trail behind, suggesting relatively lower traffic.</a:t>
            </a:r>
          </a:p>
          <a:p>
            <a:pPr marL="0" indent="0"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analysis provides valuable insights into user behavior and application usage patterns.</a:t>
            </a:r>
          </a:p>
          <a:p>
            <a:pPr marL="0" indent="0" algn="just">
              <a:buNone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16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7467600" cy="652934"/>
          </a:xfrm>
        </p:spPr>
        <p:txBody>
          <a:bodyPr>
            <a:normAutofit/>
          </a:bodyPr>
          <a:lstStyle/>
          <a:p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Top 10 Handsets by average throughput:</a:t>
            </a: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412776"/>
            <a:ext cx="8784976" cy="5277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9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9552" y="620688"/>
            <a:ext cx="8003232" cy="3816424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All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handsets have high throughput: The average throughput for all top 10 handsets exceeds 40,000, indicating high-speed data transmission capabilities.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Variety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of handset models: The top 10 list comprises handsets from different manufacturers, including LePhone U Pro, Huawei stf-TI10, Samsung, Xiaomi, and Meizu.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LePhone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U Pro leads: The LePhone U Pro has the highest average throughput, followed closely by the  Huawei stf-TI10.</a:t>
            </a:r>
          </a:p>
          <a:p>
            <a:pPr algn="just"/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90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7467600" cy="508918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Top 10 handset by average </a:t>
            </a:r>
            <a:r>
              <a:rPr lang="en-IN" sz="2400" b="1" dirty="0" err="1" smtClean="0">
                <a:latin typeface="Times New Roman" pitchFamily="18" charset="0"/>
                <a:cs typeface="Times New Roman" pitchFamily="18" charset="0"/>
              </a:rPr>
              <a:t>tcp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 retransmission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80728"/>
            <a:ext cx="8568952" cy="5493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525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2447</TotalTime>
  <Words>530</Words>
  <Application>Microsoft Office PowerPoint</Application>
  <PresentationFormat>On-screen Show (4:3)</PresentationFormat>
  <Paragraphs>39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Oriel</vt:lpstr>
      <vt:lpstr>"Unlocking User Insights: A Telecommunication Case Study"</vt:lpstr>
      <vt:lpstr>Brief Overview:</vt:lpstr>
      <vt:lpstr>Cluster Analysis: User Engagement Patterns</vt:lpstr>
      <vt:lpstr>PowerPoint Presentation</vt:lpstr>
      <vt:lpstr>Top applications by traffic:</vt:lpstr>
      <vt:lpstr>PowerPoint Presentation</vt:lpstr>
      <vt:lpstr>Top 10 Handsets by average throughput:</vt:lpstr>
      <vt:lpstr>PowerPoint Presentation</vt:lpstr>
      <vt:lpstr>Top 10 handset by average tcp retransmission</vt:lpstr>
      <vt:lpstr>PowerPoint Presentation</vt:lpstr>
      <vt:lpstr>PowerPoint Presentation</vt:lpstr>
      <vt:lpstr>Engagement and Satisfaction Correlation </vt:lpstr>
      <vt:lpstr>Consistent Experience Scores</vt:lpstr>
      <vt:lpstr>Variance in Satisfaction Scores</vt:lpstr>
      <vt:lpstr>Model Tracking Report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"Unlocking User Insights: A Telecommunication Case Study"</dc:title>
  <dc:creator>sayyedjaved049@gmail.com</dc:creator>
  <cp:lastModifiedBy>sayyedjaved049@gmail.com</cp:lastModifiedBy>
  <cp:revision>14</cp:revision>
  <dcterms:created xsi:type="dcterms:W3CDTF">2025-01-26T10:34:37Z</dcterms:created>
  <dcterms:modified xsi:type="dcterms:W3CDTF">2025-01-29T03:10:10Z</dcterms:modified>
</cp:coreProperties>
</file>