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5" r:id="rId2"/>
    <p:sldId id="277" r:id="rId3"/>
    <p:sldId id="271" r:id="rId4"/>
    <p:sldId id="258" r:id="rId5"/>
    <p:sldId id="259" r:id="rId6"/>
    <p:sldId id="260" r:id="rId7"/>
    <p:sldId id="261" r:id="rId8"/>
    <p:sldId id="264" r:id="rId9"/>
    <p:sldId id="267" r:id="rId10"/>
    <p:sldId id="268" r:id="rId11"/>
    <p:sldId id="270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4D231-ECCF-4C81-838F-54A15B56E70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7D476-9131-40F6-8635-1728DBA9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7D476-9131-40F6-8635-1728DBA9B57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3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88832" cy="1664206"/>
          </a:xfrm>
        </p:spPr>
        <p:txBody>
          <a:bodyPr/>
          <a:lstStyle/>
          <a:p>
            <a:pPr algn="ctr"/>
            <a:r>
              <a:rPr lang="en-US" sz="32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"Unlocking User Insights: A Telecommunication Case Study"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112" y="5157192"/>
            <a:ext cx="3240360" cy="723106"/>
          </a:xfrm>
        </p:spPr>
        <p:txBody>
          <a:bodyPr>
            <a:normAutofit/>
          </a:bodyPr>
          <a:lstStyle/>
          <a:p>
            <a:pPr algn="r"/>
            <a:r>
              <a:rPr lang="en-IN" sz="2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By: Surabhi Patil</a:t>
            </a:r>
          </a:p>
          <a:p>
            <a:pPr algn="r"/>
            <a:endParaRPr lang="en-IN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8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508918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Top 10 handset by average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retransmission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568952" cy="549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2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643192" cy="5565232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TCP retransmission rates: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top 10 handsets have average TCP retransmission rates above 4, indicating a significant amount of retransmitted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retransmission rates: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top 10 handsets have relatively similar average TCP retransmission rates, suggesting that these handsets may be experiencing similar network conditions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issues.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clear leader: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Unlike the throughput graph, there is no clear leader in terms of TCP retransmission rate, as all handsets have similar rates.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48883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3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Engagement and Satisfaction Correlation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7467600" cy="280831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positive correlation between engagement and satisfaction scores. As engagement scores increase, satisfaction scores also tend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suggests that users who are more engaged with the product or service tend to be more satisfied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26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67600" cy="79695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Consistent Experience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7920880" cy="487375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Experience scores remain consistent across all data points, with a score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could indicate that the experience of using the product or service is uniform across all users.</a:t>
            </a:r>
          </a:p>
        </p:txBody>
      </p:sp>
    </p:spTree>
    <p:extLst>
      <p:ext uri="{BB962C8B-B14F-4D97-AF65-F5344CB8AC3E}">
        <p14:creationId xmlns:p14="http://schemas.microsoft.com/office/powerpoint/2010/main" val="179506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Variance in Satisfaction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Satisfaction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scores vary widely, ranging from 126,037,214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1,366,386,971.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suggests that there are opportunities for improvement in terms of satisfaction, as some users are much more satisfied than others.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2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Model Tracking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632848" cy="51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57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9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8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Brief Overview: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today's competitive telecommunications market, understanding user behavior and experience is crucial for driving business growth.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aims to analyze user data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TellCo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telecommunications service provider, to identify key insights and opportunities for improvement.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0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67600" cy="50891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Cluster Analysis: User Engagement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Patterns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785921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0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19256" cy="57812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2 dominates: Cluster 2 exhibits significantly higher values for session duration, total downloads, and total uploads compared to the other two clusters.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3 shows moderate activity: Cluster 3 displays moderate levels of session duration, total downloads, and total uploads, but substantially lower than Cluster 2.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1 is relatively inactive: Cluster 1 shows minimal activity, with almost negligible values for session duration, total downloads, and total uploads.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2 users are the most engaged and active, indicating a strong affinity for the service.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3 users represent a moderate segment, which may require targeted marketing efforts to increase engagement.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1 users are relatively inactive, suggesting a need for re-engagement strategies or potentially a different service offering.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65293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Top applications by traffic: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793122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147248" cy="511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bar chart illustrates the total traffic generated by various applications. The ranking reveals that: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Gaming dominates the traffic, indicating a strong user base with high engagement.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 collectively contribute a substantial amount of traffic.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YouTube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Netflix follow closely, reflecting the popularity of video streaming services.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Email, and Social Media trail behind, suggesting relatively lower traffic.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analysis provides valuable insights into user behavior and application usage patterns.</a:t>
            </a: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5293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Top 10 Handsets by average throughput: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784976" cy="527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620688"/>
            <a:ext cx="8003232" cy="381642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handsets have high throughput: The average throughput for all top 10 handsets exceeds 40,000, indicating high-speed data transmission capabilities.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Variety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handset models: The top 10 list comprises handsets from different manufacturers, including LePhone U Pro, Huawei stf-TI10, Samsung, Xiaomi, and Meizu.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LePhone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 Pro leads: The LePhone U Pro has the highest average throughput, followed closely by the  Huawei stf-TI10.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2448</TotalTime>
  <Words>532</Words>
  <Application>Microsoft Office PowerPoint</Application>
  <PresentationFormat>On-screen Show (4:3)</PresentationFormat>
  <Paragraphs>40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"Unlocking User Insights: A Telecommunication Case Study"</vt:lpstr>
      <vt:lpstr>Thank you</vt:lpstr>
      <vt:lpstr>Brief Overview:</vt:lpstr>
      <vt:lpstr>Cluster Analysis: User Engagement Patterns</vt:lpstr>
      <vt:lpstr>PowerPoint Presentation</vt:lpstr>
      <vt:lpstr>Top applications by traffic:</vt:lpstr>
      <vt:lpstr>PowerPoint Presentation</vt:lpstr>
      <vt:lpstr>Top 10 Handsets by average throughput:</vt:lpstr>
      <vt:lpstr>PowerPoint Presentation</vt:lpstr>
      <vt:lpstr>Top 10 handset by average tcp retransmission</vt:lpstr>
      <vt:lpstr>PowerPoint Presentation</vt:lpstr>
      <vt:lpstr>PowerPoint Presentation</vt:lpstr>
      <vt:lpstr>Engagement and Satisfaction Correlation </vt:lpstr>
      <vt:lpstr>Consistent Experience Scores</vt:lpstr>
      <vt:lpstr>Variance in Satisfaction Scores</vt:lpstr>
      <vt:lpstr>Model Tracking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"Unlocking User Insights: A Telecommunication Case Study"</dc:title>
  <dc:creator>sayyedjaved049@gmail.com</dc:creator>
  <cp:lastModifiedBy>sayyedjaved049@gmail.com</cp:lastModifiedBy>
  <cp:revision>15</cp:revision>
  <dcterms:created xsi:type="dcterms:W3CDTF">2025-01-26T10:34:37Z</dcterms:created>
  <dcterms:modified xsi:type="dcterms:W3CDTF">2025-01-29T05:28:54Z</dcterms:modified>
</cp:coreProperties>
</file>