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3" r:id="rId9"/>
    <p:sldId id="266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7DD-3E89-46DC-AEC8-4130050711C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6E74-44FF-4868-BACF-2C3600A02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46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7DD-3E89-46DC-AEC8-4130050711C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6E74-44FF-4868-BACF-2C3600A02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71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7DD-3E89-46DC-AEC8-4130050711C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6E74-44FF-4868-BACF-2C3600A02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22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7DD-3E89-46DC-AEC8-4130050711C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6E74-44FF-4868-BACF-2C3600A02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91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7DD-3E89-46DC-AEC8-4130050711C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6E74-44FF-4868-BACF-2C3600A02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36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7DD-3E89-46DC-AEC8-4130050711C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6E74-44FF-4868-BACF-2C3600A02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07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7DD-3E89-46DC-AEC8-4130050711C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6E74-44FF-4868-BACF-2C3600A02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08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7DD-3E89-46DC-AEC8-4130050711C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6E74-44FF-4868-BACF-2C3600A02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3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7DD-3E89-46DC-AEC8-4130050711C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6E74-44FF-4868-BACF-2C3600A02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06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7DD-3E89-46DC-AEC8-4130050711C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6E74-44FF-4868-BACF-2C3600A02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87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7DD-3E89-46DC-AEC8-4130050711C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6E74-44FF-4868-BACF-2C3600A02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37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D37DD-3E89-46DC-AEC8-4130050711C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26E74-44FF-4868-BACF-2C3600A02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53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40668"/>
            <a:ext cx="8208912" cy="1224136"/>
          </a:xfrm>
        </p:spPr>
        <p:txBody>
          <a:bodyPr>
            <a:normAutofit fontScale="90000"/>
          </a:bodyPr>
          <a:lstStyle/>
          <a:p>
            <a:r>
              <a:rPr lang="en-IN" b="1" spc="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Rossmann</a:t>
            </a:r>
            <a:r>
              <a:rPr lang="en-IN" b="1" spc="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Store Sales </a:t>
            </a:r>
            <a:br>
              <a:rPr lang="en-IN" b="1" spc="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IN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Forecasting</a:t>
            </a:r>
            <a:endParaRPr lang="en-IN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5157192"/>
            <a:ext cx="6400800" cy="1224136"/>
          </a:xfrm>
        </p:spPr>
        <p:txBody>
          <a:bodyPr/>
          <a:lstStyle/>
          <a:p>
            <a:pPr algn="r"/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 algn="r"/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 Surabhi Patil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 descr="Sales Forecasting Using A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242887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4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196" name="Picture 4" descr="thanks for following 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01" y="1088030"/>
            <a:ext cx="7000875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94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008113"/>
          </a:xfrm>
        </p:spPr>
        <p:txBody>
          <a:bodyPr/>
          <a:lstStyle/>
          <a:p>
            <a:pPr algn="l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628800"/>
            <a:ext cx="8136904" cy="3384376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 a predictive model to forecast daily sales in Rossmann stores</a:t>
            </a:r>
          </a:p>
          <a:p>
            <a:pPr marL="285750" indent="-285750" algn="just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Analyze customer purchasing behavior and identify key factors affecting sales</a:t>
            </a:r>
          </a:p>
          <a:p>
            <a:pPr marL="285750" indent="-285750" algn="just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Compare the performance of machine learning and deep learning models</a:t>
            </a:r>
          </a:p>
          <a:p>
            <a:pPr marL="285750" indent="-285750" algn="just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Deploy the best-performing model as a web application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00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4" y="4941168"/>
            <a:ext cx="8352928" cy="1728192"/>
          </a:xfrm>
        </p:spPr>
        <p:txBody>
          <a:bodyPr>
            <a:no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Peaks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at Specific Values: Noticeable peaks occur at $4,000, $6,000, and $8,000, indicating these sales values are more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common.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High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Frequency at $6,000: Over 25,000 transactions occur at the $6,000 mark, making it a significant sales value.</a:t>
            </a:r>
          </a:p>
          <a:p>
            <a:pPr algn="just"/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" b="571"/>
          <a:stretch>
            <a:fillRect/>
          </a:stretch>
        </p:blipFill>
        <p:spPr bwMode="auto">
          <a:xfrm>
            <a:off x="467544" y="620688"/>
            <a:ext cx="820891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95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552" y="5157192"/>
            <a:ext cx="7992888" cy="1231032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Zero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customers correspond to zero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sales.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customer numbers grow, sales gradually increase.</a:t>
            </a:r>
          </a:p>
          <a:p>
            <a:pPr algn="just"/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" b="1120"/>
          <a:stretch>
            <a:fillRect/>
          </a:stretch>
        </p:blipFill>
        <p:spPr bwMode="auto">
          <a:xfrm>
            <a:off x="1115616" y="612775"/>
            <a:ext cx="6696744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594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6" y="4581128"/>
            <a:ext cx="7560840" cy="1872208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0: Highest average sales, reaching approximately $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7,000.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1 to Day 3: Average sales decrease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gradually.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4: Average sales increase, surpassing Day 2's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level.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5: Average sales decrease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again.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6: Lowest average sales.</a:t>
            </a:r>
          </a:p>
          <a:p>
            <a:pPr algn="just"/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7" b="1737"/>
          <a:stretch>
            <a:fillRect/>
          </a:stretch>
        </p:blipFill>
        <p:spPr bwMode="auto">
          <a:xfrm>
            <a:off x="827584" y="332656"/>
            <a:ext cx="7344816" cy="405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93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6" y="4941168"/>
            <a:ext cx="7632848" cy="1303040"/>
          </a:xfrm>
        </p:spPr>
        <p:txBody>
          <a:bodyPr>
            <a:no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Store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Type 0: Lowest average sales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Store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Type 1: Highest average sales, exceeding $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7,000.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Store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Type 2: Slightly higher average sales than Store Type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0.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Store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Type 2 and 3: Similar average sales, tied at the same level.</a:t>
            </a:r>
          </a:p>
          <a:p>
            <a:pPr algn="just"/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7" b="1737"/>
          <a:stretch>
            <a:fillRect/>
          </a:stretch>
        </p:blipFill>
        <p:spPr bwMode="auto">
          <a:xfrm>
            <a:off x="971600" y="260648"/>
            <a:ext cx="7128792" cy="4250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89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ayye\OneDrive\Desktop\outp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648"/>
            <a:ext cx="7934325" cy="599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83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7772400" cy="936104"/>
          </a:xfrm>
        </p:spPr>
        <p:txBody>
          <a:bodyPr>
            <a:normAutofit/>
          </a:bodyPr>
          <a:lstStyle/>
          <a:p>
            <a:pPr algn="just"/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Total sales by months 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772816"/>
            <a:ext cx="7160840" cy="4320480"/>
          </a:xfrm>
        </p:spPr>
        <p:txBody>
          <a:bodyPr>
            <a:no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January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records the highest total sales.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February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experiences a decline.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March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shows an increase.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April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decreases.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May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decreases further.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June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exhibits a slight upturn.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July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parallels April's performance.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August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hits the lowest point.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September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dips below August.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October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displays a modest recovery.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November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December demonstrate a gradual sales improvement.</a:t>
            </a:r>
          </a:p>
          <a:p>
            <a:pPr algn="just"/>
            <a:endParaRPr lang="en-IN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35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864096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628800"/>
            <a:ext cx="7992888" cy="4154016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project aimed to develop a predictive model to forecast daily sales in Rossmann stores. Through exploratory data analysis, we identified key factors affecting sales, including customer purchasing behavior, store type, and seasonal fluctuations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analysis revealed:- </a:t>
            </a: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Sales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peaks at specific values ($4,000, $6,000, and $8,000)- High frequency of transactions at $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6,000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Positive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correlation between customer numbers and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sales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Variations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average sales across days of the week and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months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Store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 and seasonal fluctuations significantly impact sales</a:t>
            </a:r>
            <a:endParaRPr lang="en-IN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68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1553</TotalTime>
  <Words>371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Rossmann Store Sales  Forecasting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Total sales by months 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sayyedjaved049@gmail.com</dc:creator>
  <cp:lastModifiedBy>sayyedjaved049@gmail.com</cp:lastModifiedBy>
  <cp:revision>10</cp:revision>
  <dcterms:created xsi:type="dcterms:W3CDTF">2025-02-27T06:46:06Z</dcterms:created>
  <dcterms:modified xsi:type="dcterms:W3CDTF">2025-03-01T17:05:49Z</dcterms:modified>
</cp:coreProperties>
</file>