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D95-6E6A-4C20-8D07-656C590985C2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D68-0ABD-4129-B713-A0C681A84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69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D95-6E6A-4C20-8D07-656C590985C2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D68-0ABD-4129-B713-A0C681A84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939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D95-6E6A-4C20-8D07-656C590985C2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D68-0ABD-4129-B713-A0C681A84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56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D95-6E6A-4C20-8D07-656C590985C2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D68-0ABD-4129-B713-A0C681A84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D95-6E6A-4C20-8D07-656C590985C2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D68-0ABD-4129-B713-A0C681A84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86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D95-6E6A-4C20-8D07-656C590985C2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D68-0ABD-4129-B713-A0C681A84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59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D95-6E6A-4C20-8D07-656C590985C2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D68-0ABD-4129-B713-A0C681A84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494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D95-6E6A-4C20-8D07-656C590985C2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D68-0ABD-4129-B713-A0C681A84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77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D95-6E6A-4C20-8D07-656C590985C2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D68-0ABD-4129-B713-A0C681A84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9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D95-6E6A-4C20-8D07-656C590985C2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D68-0ABD-4129-B713-A0C681A84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85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AD95-6E6A-4C20-8D07-656C590985C2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2FD68-0ABD-4129-B713-A0C681A84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92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AD95-6E6A-4C20-8D07-656C590985C2}" type="datetimeFigureOut">
              <a:rPr lang="en-IN" smtClean="0"/>
              <a:t>26-06-2025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2FD68-0ABD-4129-B713-A0C681A8423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21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010543"/>
          </a:xfrm>
        </p:spPr>
        <p:txBody>
          <a:bodyPr>
            <a:normAutofit fontScale="90000"/>
          </a:bodyPr>
          <a:lstStyle/>
          <a:p>
            <a:r>
              <a:rPr lang="en-I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Equity Research News Tool</a:t>
            </a:r>
            <a:br>
              <a:rPr lang="en-IN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6136" y="5229200"/>
            <a:ext cx="3024336" cy="1176536"/>
          </a:xfrm>
        </p:spPr>
        <p:txBody>
          <a:bodyPr anchor="ctr">
            <a:normAutofit/>
          </a:bodyPr>
          <a:lstStyle/>
          <a:p>
            <a:r>
              <a:rPr lang="en-IN" sz="2800" b="1" spc="3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Surabhi Patil</a:t>
            </a:r>
            <a:endParaRPr lang="en-IN" sz="2800" b="1" spc="3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2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8352928" cy="864096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Equity Research News Tool: Automating News Research for Improved Efficiency and Accuracy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700808"/>
            <a:ext cx="7992888" cy="393799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Equity Research News Tool: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news research is time-consuming and labor-intensive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Equity research analysts need to stay up-to-date with market news and trends   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Automating news research can improve efficiency and accuracy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Utilizes LangChain, GROQ API, and Streamlit to automate news research  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summarized news and articles based on user queries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equity research analysis with relevant and accurate information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772400" cy="747514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340768"/>
            <a:ext cx="7088832" cy="417646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GROQ API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5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4942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1728192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Input: User enters query through Streamlit interface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 Interface: Receives user input and sends query to LangChain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 Configuration: Processes query and integrates with:</a:t>
            </a:r>
          </a:p>
          <a:p>
            <a:pPr algn="just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NewsAPI: Fetches relevant news articles</a:t>
            </a:r>
          </a:p>
          <a:p>
            <a:pPr algn="just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GROQ API: Processes and analyses data</a:t>
            </a:r>
          </a:p>
        </p:txBody>
      </p:sp>
      <p:pic>
        <p:nvPicPr>
          <p:cNvPr id="1026" name="Picture 2" descr="C:\Users\sayye\Pictures\Screenshots\Screenshot 2025-06-26 1653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81536"/>
            <a:ext cx="8064896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89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8640960" cy="749945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Results 1: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1196752"/>
            <a:ext cx="8424936" cy="525658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856895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40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144" y="188640"/>
            <a:ext cx="8452320" cy="963538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Result 2: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424936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68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00808"/>
            <a:ext cx="8229600" cy="1143000"/>
          </a:xfrm>
        </p:spPr>
        <p:txBody>
          <a:bodyPr/>
          <a:lstStyle/>
          <a:p>
            <a:r>
              <a:rPr lang="en-IN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08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143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 Equity Research News Tool </vt:lpstr>
      <vt:lpstr>Equity Research News Tool: Automating News Research for Improved Efficiency and Accuracy</vt:lpstr>
      <vt:lpstr>Requirements:</vt:lpstr>
      <vt:lpstr>System Architecture:</vt:lpstr>
      <vt:lpstr>Output Results 1:</vt:lpstr>
      <vt:lpstr>Output Result 2: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Equity Research News Tool </dc:title>
  <dc:creator>sayyedjaved049@gmail.com</dc:creator>
  <cp:lastModifiedBy>sayyedjaved049@gmail.com</cp:lastModifiedBy>
  <cp:revision>13</cp:revision>
  <dcterms:created xsi:type="dcterms:W3CDTF">2025-06-26T11:24:06Z</dcterms:created>
  <dcterms:modified xsi:type="dcterms:W3CDTF">2025-06-26T14:35:32Z</dcterms:modified>
</cp:coreProperties>
</file>