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omments/modernComment_104_280B3C99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6" r:id="rId6"/>
    <p:sldId id="260" r:id="rId7"/>
    <p:sldId id="267" r:id="rId8"/>
    <p:sldId id="261" r:id="rId9"/>
    <p:sldId id="269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19F8A1-BB7D-E5EE-A3C9-64FC78A34A48}" name="Surprise Mhlongo" initials="SM" userId="S::surprise@paltrack.co.za::7aef992f-7316-4ad0-9d26-93ad238fcad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769C5-DD92-4901-8991-079ADEDDBC5C}" v="126" dt="2025-08-23T15:27:1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62" autoAdjust="0"/>
  </p:normalViewPr>
  <p:slideViewPr>
    <p:cSldViewPr snapToGrid="0">
      <p:cViewPr varScale="1">
        <p:scale>
          <a:sx n="91" d="100"/>
          <a:sy n="91" d="100"/>
        </p:scale>
        <p:origin x="49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0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prise Mhlongo" userId="7aef992f-7316-4ad0-9d26-93ad238fcad5" providerId="ADAL" clId="{85530570-419E-4935-B528-002A1AA63B5A}"/>
    <pc:docChg chg="undo custSel addSld modSld modMainMaster">
      <pc:chgData name="Surprise Mhlongo" userId="7aef992f-7316-4ad0-9d26-93ad238fcad5" providerId="ADAL" clId="{85530570-419E-4935-B528-002A1AA63B5A}" dt="2025-08-23T15:27:11.988" v="350" actId="20577"/>
      <pc:docMkLst>
        <pc:docMk/>
      </pc:docMkLst>
      <pc:sldChg chg="addSp modSp mod modTransition modAnim">
        <pc:chgData name="Surprise Mhlongo" userId="7aef992f-7316-4ad0-9d26-93ad238fcad5" providerId="ADAL" clId="{85530570-419E-4935-B528-002A1AA63B5A}" dt="2025-08-23T15:27:11.988" v="350" actId="20577"/>
        <pc:sldMkLst>
          <pc:docMk/>
          <pc:sldMk cId="3000438780" sldId="256"/>
        </pc:sldMkLst>
        <pc:spChg chg="mod">
          <ac:chgData name="Surprise Mhlongo" userId="7aef992f-7316-4ad0-9d26-93ad238fcad5" providerId="ADAL" clId="{85530570-419E-4935-B528-002A1AA63B5A}" dt="2025-08-23T15:27:11.988" v="350" actId="20577"/>
          <ac:spMkLst>
            <pc:docMk/>
            <pc:sldMk cId="3000438780" sldId="256"/>
            <ac:spMk id="2" creationId="{46898D1F-BECC-C84E-9ABF-11A79D63427F}"/>
          </ac:spMkLst>
        </pc:spChg>
        <pc:spChg chg="add mod">
          <ac:chgData name="Surprise Mhlongo" userId="7aef992f-7316-4ad0-9d26-93ad238fcad5" providerId="ADAL" clId="{85530570-419E-4935-B528-002A1AA63B5A}" dt="2025-08-23T15:09:40.614" v="207" actId="33987"/>
          <ac:spMkLst>
            <pc:docMk/>
            <pc:sldMk cId="3000438780" sldId="256"/>
            <ac:spMk id="4" creationId="{82AB3733-F657-1675-A395-D7A178B6C135}"/>
          </ac:spMkLst>
        </pc:spChg>
        <pc:spChg chg="add mod">
          <ac:chgData name="Surprise Mhlongo" userId="7aef992f-7316-4ad0-9d26-93ad238fcad5" providerId="ADAL" clId="{85530570-419E-4935-B528-002A1AA63B5A}" dt="2025-08-23T15:12:58.244" v="234" actId="1076"/>
          <ac:spMkLst>
            <pc:docMk/>
            <pc:sldMk cId="3000438780" sldId="256"/>
            <ac:spMk id="5" creationId="{21C30D66-0E5A-E0BC-4A07-EADEE07EA462}"/>
          </ac:spMkLst>
        </pc:spChg>
      </pc:sldChg>
      <pc:sldChg chg="modSp modTransition">
        <pc:chgData name="Surprise Mhlongo" userId="7aef992f-7316-4ad0-9d26-93ad238fcad5" providerId="ADAL" clId="{85530570-419E-4935-B528-002A1AA63B5A}" dt="2025-08-23T15:15:41.881" v="238"/>
        <pc:sldMkLst>
          <pc:docMk/>
          <pc:sldMk cId="1925020871" sldId="257"/>
        </pc:sldMkLst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1925020871" sldId="257"/>
            <ac:spMk id="3" creationId="{201B7225-CA0D-B55E-89C2-92EF230623F9}"/>
          </ac:spMkLst>
        </pc:spChg>
      </pc:sldChg>
      <pc:sldChg chg="modSp mod modTransition">
        <pc:chgData name="Surprise Mhlongo" userId="7aef992f-7316-4ad0-9d26-93ad238fcad5" providerId="ADAL" clId="{85530570-419E-4935-B528-002A1AA63B5A}" dt="2025-08-23T15:15:41.881" v="238"/>
        <pc:sldMkLst>
          <pc:docMk/>
          <pc:sldMk cId="941030538" sldId="258"/>
        </pc:sldMkLst>
        <pc:graphicFrameChg chg="mod">
          <ac:chgData name="Surprise Mhlongo" userId="7aef992f-7316-4ad0-9d26-93ad238fcad5" providerId="ADAL" clId="{85530570-419E-4935-B528-002A1AA63B5A}" dt="2025-08-23T06:35:10.820" v="13" actId="1076"/>
          <ac:graphicFrameMkLst>
            <pc:docMk/>
            <pc:sldMk cId="941030538" sldId="258"/>
            <ac:graphicFrameMk id="6" creationId="{9086545C-739E-2455-69F0-121E41E5D9A2}"/>
          </ac:graphicFrameMkLst>
        </pc:graphicFrameChg>
      </pc:sldChg>
      <pc:sldChg chg="addSp delSp modSp mod modTransition">
        <pc:chgData name="Surprise Mhlongo" userId="7aef992f-7316-4ad0-9d26-93ad238fcad5" providerId="ADAL" clId="{85530570-419E-4935-B528-002A1AA63B5A}" dt="2025-08-23T15:17:28.080" v="247" actId="1076"/>
        <pc:sldMkLst>
          <pc:docMk/>
          <pc:sldMk cId="671825049" sldId="260"/>
        </pc:sldMkLst>
        <pc:spChg chg="mod">
          <ac:chgData name="Surprise Mhlongo" userId="7aef992f-7316-4ad0-9d26-93ad238fcad5" providerId="ADAL" clId="{85530570-419E-4935-B528-002A1AA63B5A}" dt="2025-08-23T06:36:12.588" v="29" actId="27636"/>
          <ac:spMkLst>
            <pc:docMk/>
            <pc:sldMk cId="671825049" sldId="260"/>
            <ac:spMk id="2" creationId="{CA5D0824-D358-27BB-D85D-9B3B9A6EB4FA}"/>
          </ac:spMkLst>
        </pc:spChg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671825049" sldId="260"/>
            <ac:spMk id="5" creationId="{0599FC08-6E62-A741-9356-DA6113B425F7}"/>
          </ac:spMkLst>
        </pc:spChg>
        <pc:spChg chg="mod">
          <ac:chgData name="Surprise Mhlongo" userId="7aef992f-7316-4ad0-9d26-93ad238fcad5" providerId="ADAL" clId="{85530570-419E-4935-B528-002A1AA63B5A}" dt="2025-08-23T15:17:28.080" v="247" actId="1076"/>
          <ac:spMkLst>
            <pc:docMk/>
            <pc:sldMk cId="671825049" sldId="260"/>
            <ac:spMk id="7" creationId="{FEFF25B8-241C-4671-0085-34E94400F5A6}"/>
          </ac:spMkLst>
        </pc:spChg>
        <pc:grpChg chg="mod ord">
          <ac:chgData name="Surprise Mhlongo" userId="7aef992f-7316-4ad0-9d26-93ad238fcad5" providerId="ADAL" clId="{85530570-419E-4935-B528-002A1AA63B5A}" dt="2025-08-23T15:17:16.845" v="245" actId="14100"/>
          <ac:grpSpMkLst>
            <pc:docMk/>
            <pc:sldMk cId="671825049" sldId="260"/>
            <ac:grpSpMk id="8" creationId="{0AB9B634-A68E-C9A7-D4F5-3AAE7491F7B9}"/>
          </ac:grpSpMkLst>
        </pc:grpChg>
        <pc:grpChg chg="mod ord">
          <ac:chgData name="Surprise Mhlongo" userId="7aef992f-7316-4ad0-9d26-93ad238fcad5" providerId="ADAL" clId="{85530570-419E-4935-B528-002A1AA63B5A}" dt="2025-08-23T15:16:59.389" v="242" actId="1076"/>
          <ac:grpSpMkLst>
            <pc:docMk/>
            <pc:sldMk cId="671825049" sldId="260"/>
            <ac:grpSpMk id="11" creationId="{610CF922-B545-8B21-3E4D-4116E4899413}"/>
          </ac:grpSpMkLst>
        </pc:grpChg>
        <pc:picChg chg="add mod">
          <ac:chgData name="Surprise Mhlongo" userId="7aef992f-7316-4ad0-9d26-93ad238fcad5" providerId="ADAL" clId="{85530570-419E-4935-B528-002A1AA63B5A}" dt="2025-08-23T15:17:22.028" v="246" actId="1076"/>
          <ac:picMkLst>
            <pc:docMk/>
            <pc:sldMk cId="671825049" sldId="260"/>
            <ac:picMk id="6" creationId="{588F4AA7-6AC2-CC68-F8A9-72492ED25E02}"/>
          </ac:picMkLst>
        </pc:picChg>
        <pc:picChg chg="del">
          <ac:chgData name="Surprise Mhlongo" userId="7aef992f-7316-4ad0-9d26-93ad238fcad5" providerId="ADAL" clId="{85530570-419E-4935-B528-002A1AA63B5A}" dt="2025-08-23T14:59:28.567" v="127" actId="478"/>
          <ac:picMkLst>
            <pc:docMk/>
            <pc:sldMk cId="671825049" sldId="260"/>
            <ac:picMk id="13" creationId="{00493136-2A67-4A01-4786-0C0C903275E1}"/>
          </ac:picMkLst>
        </pc:picChg>
      </pc:sldChg>
      <pc:sldChg chg="modSp modTransition">
        <pc:chgData name="Surprise Mhlongo" userId="7aef992f-7316-4ad0-9d26-93ad238fcad5" providerId="ADAL" clId="{85530570-419E-4935-B528-002A1AA63B5A}" dt="2025-08-23T15:15:41.881" v="238"/>
        <pc:sldMkLst>
          <pc:docMk/>
          <pc:sldMk cId="520278602" sldId="261"/>
        </pc:sldMkLst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520278602" sldId="261"/>
            <ac:spMk id="2" creationId="{3549731A-FDF2-EF5D-7FEC-CD956DF6C1B7}"/>
          </ac:spMkLst>
        </pc:spChg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520278602" sldId="261"/>
            <ac:spMk id="4" creationId="{520EA096-91C3-76B5-A38C-44C2F8A081B7}"/>
          </ac:spMkLst>
        </pc:spChg>
      </pc:sldChg>
      <pc:sldChg chg="modTransition">
        <pc:chgData name="Surprise Mhlongo" userId="7aef992f-7316-4ad0-9d26-93ad238fcad5" providerId="ADAL" clId="{85530570-419E-4935-B528-002A1AA63B5A}" dt="2025-08-23T15:15:41.881" v="238"/>
        <pc:sldMkLst>
          <pc:docMk/>
          <pc:sldMk cId="1127899967" sldId="262"/>
        </pc:sldMkLst>
      </pc:sldChg>
      <pc:sldChg chg="addSp modSp mod modTransition modAnim">
        <pc:chgData name="Surprise Mhlongo" userId="7aef992f-7316-4ad0-9d26-93ad238fcad5" providerId="ADAL" clId="{85530570-419E-4935-B528-002A1AA63B5A}" dt="2025-08-23T15:21:03.304" v="266"/>
        <pc:sldMkLst>
          <pc:docMk/>
          <pc:sldMk cId="645617215" sldId="263"/>
        </pc:sldMkLst>
        <pc:spChg chg="add mod">
          <ac:chgData name="Surprise Mhlongo" userId="7aef992f-7316-4ad0-9d26-93ad238fcad5" providerId="ADAL" clId="{85530570-419E-4935-B528-002A1AA63B5A}" dt="2025-08-23T15:20:04.403" v="259" actId="208"/>
          <ac:spMkLst>
            <pc:docMk/>
            <pc:sldMk cId="645617215" sldId="263"/>
            <ac:spMk id="3" creationId="{560696B9-5686-60FB-AC00-95A2FC238D6E}"/>
          </ac:spMkLst>
        </pc:spChg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645617215" sldId="263"/>
            <ac:spMk id="4" creationId="{8653559C-163B-21C2-45D0-68AD242CA846}"/>
          </ac:spMkLst>
        </pc:spChg>
      </pc:sldChg>
      <pc:sldChg chg="modSp modTransition">
        <pc:chgData name="Surprise Mhlongo" userId="7aef992f-7316-4ad0-9d26-93ad238fcad5" providerId="ADAL" clId="{85530570-419E-4935-B528-002A1AA63B5A}" dt="2025-08-23T15:15:41.881" v="238"/>
        <pc:sldMkLst>
          <pc:docMk/>
          <pc:sldMk cId="3114185353" sldId="264"/>
        </pc:sldMkLst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3114185353" sldId="264"/>
            <ac:spMk id="2" creationId="{00FDBF27-4AAA-D558-4D89-E6A8A508EBC2}"/>
          </ac:spMkLst>
        </pc:spChg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3114185353" sldId="264"/>
            <ac:spMk id="4" creationId="{E6DFA098-A683-7C2B-1CAE-5B4D8FFA38D2}"/>
          </ac:spMkLst>
        </pc:spChg>
      </pc:sldChg>
      <pc:sldChg chg="modSp mod modTransition">
        <pc:chgData name="Surprise Mhlongo" userId="7aef992f-7316-4ad0-9d26-93ad238fcad5" providerId="ADAL" clId="{85530570-419E-4935-B528-002A1AA63B5A}" dt="2025-08-23T15:15:41.881" v="238"/>
        <pc:sldMkLst>
          <pc:docMk/>
          <pc:sldMk cId="3442627415" sldId="266"/>
        </pc:sldMkLst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3442627415" sldId="266"/>
            <ac:spMk id="2" creationId="{790A53F8-7F5D-0AFA-355B-656A6E8C3DC6}"/>
          </ac:spMkLst>
        </pc:spChg>
        <pc:spChg chg="mod">
          <ac:chgData name="Surprise Mhlongo" userId="7aef992f-7316-4ad0-9d26-93ad238fcad5" providerId="ADAL" clId="{85530570-419E-4935-B528-002A1AA63B5A}" dt="2025-08-23T06:37:00.788" v="40" actId="27636"/>
          <ac:spMkLst>
            <pc:docMk/>
            <pc:sldMk cId="3442627415" sldId="266"/>
            <ac:spMk id="4" creationId="{996F3242-9B8C-2201-1E02-045A46574B57}"/>
          </ac:spMkLst>
        </pc:spChg>
        <pc:spChg chg="mod">
          <ac:chgData name="Surprise Mhlongo" userId="7aef992f-7316-4ad0-9d26-93ad238fcad5" providerId="ADAL" clId="{85530570-419E-4935-B528-002A1AA63B5A}" dt="2025-08-23T06:37:00.788" v="41" actId="27636"/>
          <ac:spMkLst>
            <pc:docMk/>
            <pc:sldMk cId="3442627415" sldId="266"/>
            <ac:spMk id="6" creationId="{78BE5255-D0CC-7A53-0E04-6EDA909AF7DE}"/>
          </ac:spMkLst>
        </pc:spChg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3442627415" sldId="266"/>
            <ac:spMk id="7" creationId="{23BC8DB3-D42C-4ED4-9A35-F0404CB9A1A3}"/>
          </ac:spMkLst>
        </pc:spChg>
      </pc:sldChg>
      <pc:sldChg chg="modSp mod modTransition">
        <pc:chgData name="Surprise Mhlongo" userId="7aef992f-7316-4ad0-9d26-93ad238fcad5" providerId="ADAL" clId="{85530570-419E-4935-B528-002A1AA63B5A}" dt="2025-08-23T15:17:40.070" v="248" actId="20577"/>
        <pc:sldMkLst>
          <pc:docMk/>
          <pc:sldMk cId="26385132" sldId="267"/>
        </pc:sldMkLst>
        <pc:spChg chg="mod">
          <ac:chgData name="Surprise Mhlongo" userId="7aef992f-7316-4ad0-9d26-93ad238fcad5" providerId="ADAL" clId="{85530570-419E-4935-B528-002A1AA63B5A}" dt="2025-08-23T06:37:00.802" v="42" actId="27636"/>
          <ac:spMkLst>
            <pc:docMk/>
            <pc:sldMk cId="26385132" sldId="267"/>
            <ac:spMk id="4" creationId="{CBD85F0B-ED12-CC69-E3DA-2995B5B41E45}"/>
          </ac:spMkLst>
        </pc:spChg>
        <pc:spChg chg="mod">
          <ac:chgData name="Surprise Mhlongo" userId="7aef992f-7316-4ad0-9d26-93ad238fcad5" providerId="ADAL" clId="{85530570-419E-4935-B528-002A1AA63B5A}" dt="2025-08-23T15:17:40.070" v="248" actId="20577"/>
          <ac:spMkLst>
            <pc:docMk/>
            <pc:sldMk cId="26385132" sldId="267"/>
            <ac:spMk id="6" creationId="{0AE0BB0D-1140-1158-5CE0-FF66BC4208E5}"/>
          </ac:spMkLst>
        </pc:spChg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26385132" sldId="267"/>
            <ac:spMk id="7" creationId="{63D57960-8627-607F-BA09-8E8D5E9892D4}"/>
          </ac:spMkLst>
        </pc:spChg>
      </pc:sldChg>
      <pc:sldChg chg="modSp modTransition">
        <pc:chgData name="Surprise Mhlongo" userId="7aef992f-7316-4ad0-9d26-93ad238fcad5" providerId="ADAL" clId="{85530570-419E-4935-B528-002A1AA63B5A}" dt="2025-08-23T15:15:41.881" v="238"/>
        <pc:sldMkLst>
          <pc:docMk/>
          <pc:sldMk cId="3075643616" sldId="268"/>
        </pc:sldMkLst>
        <pc:spChg chg="mod">
          <ac:chgData name="Surprise Mhlongo" userId="7aef992f-7316-4ad0-9d26-93ad238fcad5" providerId="ADAL" clId="{85530570-419E-4935-B528-002A1AA63B5A}" dt="2025-08-23T06:37:00.642" v="38"/>
          <ac:spMkLst>
            <pc:docMk/>
            <pc:sldMk cId="3075643616" sldId="268"/>
            <ac:spMk id="4" creationId="{69062210-1913-5674-68DF-60AFBE44DB7D}"/>
          </ac:spMkLst>
        </pc:spChg>
      </pc:sldChg>
      <pc:sldChg chg="addSp delSp modSp new mod modTransition setBg modAnim setClrOvrMap">
        <pc:chgData name="Surprise Mhlongo" userId="7aef992f-7316-4ad0-9d26-93ad238fcad5" providerId="ADAL" clId="{85530570-419E-4935-B528-002A1AA63B5A}" dt="2025-08-23T15:18:50.662" v="251"/>
        <pc:sldMkLst>
          <pc:docMk/>
          <pc:sldMk cId="2081644386" sldId="269"/>
        </pc:sldMkLst>
        <pc:spChg chg="mod">
          <ac:chgData name="Surprise Mhlongo" userId="7aef992f-7316-4ad0-9d26-93ad238fcad5" providerId="ADAL" clId="{85530570-419E-4935-B528-002A1AA63B5A}" dt="2025-08-23T15:08:07.868" v="193" actId="1076"/>
          <ac:spMkLst>
            <pc:docMk/>
            <pc:sldMk cId="2081644386" sldId="269"/>
            <ac:spMk id="2" creationId="{C36F7B5E-C218-FDEA-8E49-8DC93CB78265}"/>
          </ac:spMkLst>
        </pc:spChg>
        <pc:spChg chg="del mod">
          <ac:chgData name="Surprise Mhlongo" userId="7aef992f-7316-4ad0-9d26-93ad238fcad5" providerId="ADAL" clId="{85530570-419E-4935-B528-002A1AA63B5A}" dt="2025-08-23T14:52:45.289" v="74" actId="931"/>
          <ac:spMkLst>
            <pc:docMk/>
            <pc:sldMk cId="2081644386" sldId="269"/>
            <ac:spMk id="3" creationId="{82270751-0B04-A1D9-A7F0-7DC0BC026898}"/>
          </ac:spMkLst>
        </pc:spChg>
        <pc:spChg chg="mod">
          <ac:chgData name="Surprise Mhlongo" userId="7aef992f-7316-4ad0-9d26-93ad238fcad5" providerId="ADAL" clId="{85530570-419E-4935-B528-002A1AA63B5A}" dt="2025-08-23T14:55:11.762" v="90" actId="26606"/>
          <ac:spMkLst>
            <pc:docMk/>
            <pc:sldMk cId="2081644386" sldId="269"/>
            <ac:spMk id="4" creationId="{1454B5F3-E01B-B847-430E-215B81574F38}"/>
          </ac:spMkLst>
        </pc:spChg>
        <pc:spChg chg="add del mod">
          <ac:chgData name="Surprise Mhlongo" userId="7aef992f-7316-4ad0-9d26-93ad238fcad5" providerId="ADAL" clId="{85530570-419E-4935-B528-002A1AA63B5A}" dt="2025-08-23T14:54:38.527" v="85" actId="478"/>
          <ac:spMkLst>
            <pc:docMk/>
            <pc:sldMk cId="2081644386" sldId="269"/>
            <ac:spMk id="8" creationId="{7540127F-DA4A-7DC5-08B3-D1E03305797F}"/>
          </ac:spMkLst>
        </pc:spChg>
        <pc:spChg chg="add mod">
          <ac:chgData name="Surprise Mhlongo" userId="7aef992f-7316-4ad0-9d26-93ad238fcad5" providerId="ADAL" clId="{85530570-419E-4935-B528-002A1AA63B5A}" dt="2025-08-23T15:06:53.702" v="187" actId="164"/>
          <ac:spMkLst>
            <pc:docMk/>
            <pc:sldMk cId="2081644386" sldId="269"/>
            <ac:spMk id="11" creationId="{82A3421C-86B8-E54E-B59C-6B0787876E4C}"/>
          </ac:spMkLst>
        </pc:spChg>
        <pc:spChg chg="add mod">
          <ac:chgData name="Surprise Mhlongo" userId="7aef992f-7316-4ad0-9d26-93ad238fcad5" providerId="ADAL" clId="{85530570-419E-4935-B528-002A1AA63B5A}" dt="2025-08-23T15:06:53.702" v="187" actId="164"/>
          <ac:spMkLst>
            <pc:docMk/>
            <pc:sldMk cId="2081644386" sldId="269"/>
            <ac:spMk id="12" creationId="{BC146E0F-6D67-3BAF-B9A7-200694D53175}"/>
          </ac:spMkLst>
        </pc:spChg>
        <pc:spChg chg="add del">
          <ac:chgData name="Surprise Mhlongo" userId="7aef992f-7316-4ad0-9d26-93ad238fcad5" providerId="ADAL" clId="{85530570-419E-4935-B528-002A1AA63B5A}" dt="2025-08-23T14:55:11.762" v="90" actId="26606"/>
          <ac:spMkLst>
            <pc:docMk/>
            <pc:sldMk cId="2081644386" sldId="269"/>
            <ac:spMk id="15" creationId="{71B2258F-86CA-4D4D-8270-BC05FCDEBFB3}"/>
          </ac:spMkLst>
        </pc:spChg>
        <pc:grpChg chg="add mod">
          <ac:chgData name="Surprise Mhlongo" userId="7aef992f-7316-4ad0-9d26-93ad238fcad5" providerId="ADAL" clId="{85530570-419E-4935-B528-002A1AA63B5A}" dt="2025-08-23T15:07:01.792" v="188" actId="1076"/>
          <ac:grpSpMkLst>
            <pc:docMk/>
            <pc:sldMk cId="2081644386" sldId="269"/>
            <ac:grpSpMk id="13" creationId="{60FE91CE-9B7F-CEDC-A920-45AFFEB958E7}"/>
          </ac:grpSpMkLst>
        </pc:grpChg>
        <pc:picChg chg="add del mod">
          <ac:chgData name="Surprise Mhlongo" userId="7aef992f-7316-4ad0-9d26-93ad238fcad5" providerId="ADAL" clId="{85530570-419E-4935-B528-002A1AA63B5A}" dt="2025-08-23T14:54:33.534" v="84" actId="478"/>
          <ac:picMkLst>
            <pc:docMk/>
            <pc:sldMk cId="2081644386" sldId="269"/>
            <ac:picMk id="6" creationId="{59212579-2C27-A0F4-A177-A9D29EC197AD}"/>
          </ac:picMkLst>
        </pc:picChg>
        <pc:picChg chg="add mod ord">
          <ac:chgData name="Surprise Mhlongo" userId="7aef992f-7316-4ad0-9d26-93ad238fcad5" providerId="ADAL" clId="{85530570-419E-4935-B528-002A1AA63B5A}" dt="2025-08-23T15:04:38.632" v="153" actId="1076"/>
          <ac:picMkLst>
            <pc:docMk/>
            <pc:sldMk cId="2081644386" sldId="269"/>
            <ac:picMk id="10" creationId="{6388E4A4-3EAD-E7F7-CF47-59D1F89D3302}"/>
          </ac:picMkLst>
        </pc:picChg>
      </pc:sldChg>
      <pc:sldMasterChg chg="modTransition modSldLayout">
        <pc:chgData name="Surprise Mhlongo" userId="7aef992f-7316-4ad0-9d26-93ad238fcad5" providerId="ADAL" clId="{85530570-419E-4935-B528-002A1AA63B5A}" dt="2025-08-23T06:33:24.330" v="0"/>
        <pc:sldMasterMkLst>
          <pc:docMk/>
          <pc:sldMasterMk cId="2685286465" sldId="2147483704"/>
        </pc:sldMasterMkLst>
        <pc:sldLayoutChg chg="modTransition">
          <pc:chgData name="Surprise Mhlongo" userId="7aef992f-7316-4ad0-9d26-93ad238fcad5" providerId="ADAL" clId="{85530570-419E-4935-B528-002A1AA63B5A}" dt="2025-08-23T06:33:24.330" v="0"/>
          <pc:sldLayoutMkLst>
            <pc:docMk/>
            <pc:sldMasterMk cId="2685286465" sldId="2147483704"/>
            <pc:sldLayoutMk cId="3688834078" sldId="2147483705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3:24.330" v="0"/>
          <pc:sldLayoutMkLst>
            <pc:docMk/>
            <pc:sldMasterMk cId="2685286465" sldId="2147483704"/>
            <pc:sldLayoutMk cId="3866853842" sldId="2147483707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3:24.330" v="0"/>
          <pc:sldLayoutMkLst>
            <pc:docMk/>
            <pc:sldMasterMk cId="2685286465" sldId="2147483704"/>
            <pc:sldLayoutMk cId="3998407356" sldId="2147483710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3:24.330" v="0"/>
          <pc:sldLayoutMkLst>
            <pc:docMk/>
            <pc:sldMasterMk cId="2685286465" sldId="2147483704"/>
            <pc:sldLayoutMk cId="1908383418" sldId="2147483711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3:24.330" v="0"/>
          <pc:sldLayoutMkLst>
            <pc:docMk/>
            <pc:sldMasterMk cId="2685286465" sldId="2147483704"/>
            <pc:sldLayoutMk cId="4218919636" sldId="2147483713"/>
          </pc:sldLayoutMkLst>
        </pc:sldLayoutChg>
      </pc:sldMasterChg>
      <pc:sldMasterChg chg="modTransition modSldLayout">
        <pc:chgData name="Surprise Mhlongo" userId="7aef992f-7316-4ad0-9d26-93ad238fcad5" providerId="ADAL" clId="{85530570-419E-4935-B528-002A1AA63B5A}" dt="2025-08-23T06:34:19.440" v="2"/>
        <pc:sldMasterMkLst>
          <pc:docMk/>
          <pc:sldMasterMk cId="1530238236" sldId="2147483716"/>
        </pc:sldMasterMkLst>
        <pc:sldLayoutChg chg="modTransition">
          <pc:chgData name="Surprise Mhlongo" userId="7aef992f-7316-4ad0-9d26-93ad238fcad5" providerId="ADAL" clId="{85530570-419E-4935-B528-002A1AA63B5A}" dt="2025-08-23T06:34:19.440" v="2"/>
          <pc:sldLayoutMkLst>
            <pc:docMk/>
            <pc:sldMasterMk cId="1530238236" sldId="2147483716"/>
            <pc:sldLayoutMk cId="3469038726" sldId="2147483717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4:19.440" v="2"/>
          <pc:sldLayoutMkLst>
            <pc:docMk/>
            <pc:sldMasterMk cId="1530238236" sldId="2147483716"/>
            <pc:sldLayoutMk cId="150273655" sldId="2147483719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4:19.440" v="2"/>
          <pc:sldLayoutMkLst>
            <pc:docMk/>
            <pc:sldMasterMk cId="1530238236" sldId="2147483716"/>
            <pc:sldLayoutMk cId="4139799014" sldId="2147483722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4:19.440" v="2"/>
          <pc:sldLayoutMkLst>
            <pc:docMk/>
            <pc:sldMasterMk cId="1530238236" sldId="2147483716"/>
            <pc:sldLayoutMk cId="1772616987" sldId="2147483723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4:19.440" v="2"/>
          <pc:sldLayoutMkLst>
            <pc:docMk/>
            <pc:sldMasterMk cId="1530238236" sldId="2147483716"/>
            <pc:sldLayoutMk cId="2425317779" sldId="2147483725"/>
          </pc:sldLayoutMkLst>
        </pc:sldLayoutChg>
      </pc:sldMasterChg>
      <pc:sldMasterChg chg="modTransition modSldLayout">
        <pc:chgData name="Surprise Mhlongo" userId="7aef992f-7316-4ad0-9d26-93ad238fcad5" providerId="ADAL" clId="{85530570-419E-4935-B528-002A1AA63B5A}" dt="2025-08-23T06:34:55.633" v="7"/>
        <pc:sldMasterMkLst>
          <pc:docMk/>
          <pc:sldMasterMk cId="2296409667" sldId="2147483734"/>
        </pc:sldMasterMkLst>
        <pc:sldLayoutChg chg="modTransition">
          <pc:chgData name="Surprise Mhlongo" userId="7aef992f-7316-4ad0-9d26-93ad238fcad5" providerId="ADAL" clId="{85530570-419E-4935-B528-002A1AA63B5A}" dt="2025-08-23T06:34:55.633" v="7"/>
          <pc:sldLayoutMkLst>
            <pc:docMk/>
            <pc:sldMasterMk cId="2296409667" sldId="2147483734"/>
            <pc:sldLayoutMk cId="3727383024" sldId="2147483735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4:55.633" v="7"/>
          <pc:sldLayoutMkLst>
            <pc:docMk/>
            <pc:sldMasterMk cId="2296409667" sldId="2147483734"/>
            <pc:sldLayoutMk cId="2245940666" sldId="2147483737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4:55.633" v="7"/>
          <pc:sldLayoutMkLst>
            <pc:docMk/>
            <pc:sldMasterMk cId="2296409667" sldId="2147483734"/>
            <pc:sldLayoutMk cId="3237472725" sldId="2147483740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4:55.633" v="7"/>
          <pc:sldLayoutMkLst>
            <pc:docMk/>
            <pc:sldMasterMk cId="2296409667" sldId="2147483734"/>
            <pc:sldLayoutMk cId="2248849936" sldId="2147483741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4:55.633" v="7"/>
          <pc:sldLayoutMkLst>
            <pc:docMk/>
            <pc:sldMasterMk cId="2296409667" sldId="2147483734"/>
            <pc:sldLayoutMk cId="346285510" sldId="2147483743"/>
          </pc:sldLayoutMkLst>
        </pc:sldLayoutChg>
      </pc:sldMasterChg>
      <pc:sldMasterChg chg="modTransition modSldLayout">
        <pc:chgData name="Surprise Mhlongo" userId="7aef992f-7316-4ad0-9d26-93ad238fcad5" providerId="ADAL" clId="{85530570-419E-4935-B528-002A1AA63B5A}" dt="2025-08-23T06:35:30.039" v="14"/>
        <pc:sldMasterMkLst>
          <pc:docMk/>
          <pc:sldMasterMk cId="1266719771" sldId="2147483752"/>
        </pc:sldMasterMkLst>
        <pc:sldLayoutChg chg="modTransition">
          <pc:chgData name="Surprise Mhlongo" userId="7aef992f-7316-4ad0-9d26-93ad238fcad5" providerId="ADAL" clId="{85530570-419E-4935-B528-002A1AA63B5A}" dt="2025-08-23T06:35:30.039" v="14"/>
          <pc:sldLayoutMkLst>
            <pc:docMk/>
            <pc:sldMasterMk cId="1266719771" sldId="2147483752"/>
            <pc:sldLayoutMk cId="3308720770" sldId="2147483753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5:30.039" v="14"/>
          <pc:sldLayoutMkLst>
            <pc:docMk/>
            <pc:sldMasterMk cId="1266719771" sldId="2147483752"/>
            <pc:sldLayoutMk cId="1416425196" sldId="2147483755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5:30.039" v="14"/>
          <pc:sldLayoutMkLst>
            <pc:docMk/>
            <pc:sldMasterMk cId="1266719771" sldId="2147483752"/>
            <pc:sldLayoutMk cId="1161839795" sldId="2147483758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5:30.039" v="14"/>
          <pc:sldLayoutMkLst>
            <pc:docMk/>
            <pc:sldMasterMk cId="1266719771" sldId="2147483752"/>
            <pc:sldLayoutMk cId="1862803633" sldId="2147483759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5:30.039" v="14"/>
          <pc:sldLayoutMkLst>
            <pc:docMk/>
            <pc:sldMasterMk cId="1266719771" sldId="2147483752"/>
            <pc:sldLayoutMk cId="534824618" sldId="2147483761"/>
          </pc:sldLayoutMkLst>
        </pc:sldLayoutChg>
      </pc:sldMasterChg>
      <pc:sldMasterChg chg="modTransition modSldLayout">
        <pc:chgData name="Surprise Mhlongo" userId="7aef992f-7316-4ad0-9d26-93ad238fcad5" providerId="ADAL" clId="{85530570-419E-4935-B528-002A1AA63B5A}" dt="2025-08-23T06:35:47.640" v="19"/>
        <pc:sldMasterMkLst>
          <pc:docMk/>
          <pc:sldMasterMk cId="3505608361" sldId="2147483769"/>
        </pc:sldMasterMkLst>
        <pc:sldLayoutChg chg="modTransition">
          <pc:chgData name="Surprise Mhlongo" userId="7aef992f-7316-4ad0-9d26-93ad238fcad5" providerId="ADAL" clId="{85530570-419E-4935-B528-002A1AA63B5A}" dt="2025-08-23T06:35:47.640" v="19"/>
          <pc:sldLayoutMkLst>
            <pc:docMk/>
            <pc:sldMasterMk cId="3505608361" sldId="2147483769"/>
            <pc:sldLayoutMk cId="2683466774" sldId="2147483770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5:47.640" v="19"/>
          <pc:sldLayoutMkLst>
            <pc:docMk/>
            <pc:sldMasterMk cId="3505608361" sldId="2147483769"/>
            <pc:sldLayoutMk cId="1321954698" sldId="2147483772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5:47.640" v="19"/>
          <pc:sldLayoutMkLst>
            <pc:docMk/>
            <pc:sldMasterMk cId="3505608361" sldId="2147483769"/>
            <pc:sldLayoutMk cId="3306299786" sldId="2147483775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5:47.640" v="19"/>
          <pc:sldLayoutMkLst>
            <pc:docMk/>
            <pc:sldMasterMk cId="3505608361" sldId="2147483769"/>
            <pc:sldLayoutMk cId="3125884387" sldId="2147483776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5:47.640" v="19"/>
          <pc:sldLayoutMkLst>
            <pc:docMk/>
            <pc:sldMasterMk cId="3505608361" sldId="2147483769"/>
            <pc:sldLayoutMk cId="2387236969" sldId="2147483778"/>
          </pc:sldLayoutMkLst>
        </pc:sldLayoutChg>
      </pc:sldMasterChg>
      <pc:sldMasterChg chg="modTransition modSldLayout">
        <pc:chgData name="Surprise Mhlongo" userId="7aef992f-7316-4ad0-9d26-93ad238fcad5" providerId="ADAL" clId="{85530570-419E-4935-B528-002A1AA63B5A}" dt="2025-08-23T06:36:12.390" v="25"/>
        <pc:sldMasterMkLst>
          <pc:docMk/>
          <pc:sldMasterMk cId="3972597027" sldId="2147483781"/>
        </pc:sldMasterMkLst>
        <pc:sldLayoutChg chg="modTransition">
          <pc:chgData name="Surprise Mhlongo" userId="7aef992f-7316-4ad0-9d26-93ad238fcad5" providerId="ADAL" clId="{85530570-419E-4935-B528-002A1AA63B5A}" dt="2025-08-23T06:36:12.390" v="25"/>
          <pc:sldLayoutMkLst>
            <pc:docMk/>
            <pc:sldMasterMk cId="3972597027" sldId="2147483781"/>
            <pc:sldLayoutMk cId="553635955" sldId="2147483782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6:12.390" v="25"/>
          <pc:sldLayoutMkLst>
            <pc:docMk/>
            <pc:sldMasterMk cId="3972597027" sldId="2147483781"/>
            <pc:sldLayoutMk cId="3700916874" sldId="2147483784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6:12.390" v="25"/>
          <pc:sldLayoutMkLst>
            <pc:docMk/>
            <pc:sldMasterMk cId="3972597027" sldId="2147483781"/>
            <pc:sldLayoutMk cId="4261455782" sldId="2147483787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6:12.390" v="25"/>
          <pc:sldLayoutMkLst>
            <pc:docMk/>
            <pc:sldMasterMk cId="3972597027" sldId="2147483781"/>
            <pc:sldLayoutMk cId="1616055475" sldId="2147483788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6:12.390" v="25"/>
          <pc:sldLayoutMkLst>
            <pc:docMk/>
            <pc:sldMasterMk cId="3972597027" sldId="2147483781"/>
            <pc:sldLayoutMk cId="2835253480" sldId="2147483790"/>
          </pc:sldLayoutMkLst>
        </pc:sldLayoutChg>
      </pc:sldMasterChg>
      <pc:sldMasterChg chg="modTransition modSldLayout">
        <pc:chgData name="Surprise Mhlongo" userId="7aef992f-7316-4ad0-9d26-93ad238fcad5" providerId="ADAL" clId="{85530570-419E-4935-B528-002A1AA63B5A}" dt="2025-08-23T06:36:45.620" v="32"/>
        <pc:sldMasterMkLst>
          <pc:docMk/>
          <pc:sldMasterMk cId="2264809095" sldId="2147483793"/>
        </pc:sldMasterMkLst>
        <pc:sldLayoutChg chg="modTransition">
          <pc:chgData name="Surprise Mhlongo" userId="7aef992f-7316-4ad0-9d26-93ad238fcad5" providerId="ADAL" clId="{85530570-419E-4935-B528-002A1AA63B5A}" dt="2025-08-23T06:36:45.620" v="32"/>
          <pc:sldLayoutMkLst>
            <pc:docMk/>
            <pc:sldMasterMk cId="2264809095" sldId="2147483793"/>
            <pc:sldLayoutMk cId="1420876366" sldId="2147483794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6:45.620" v="32"/>
          <pc:sldLayoutMkLst>
            <pc:docMk/>
            <pc:sldMasterMk cId="2264809095" sldId="2147483793"/>
            <pc:sldLayoutMk cId="2676591578" sldId="2147483796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6:45.620" v="32"/>
          <pc:sldLayoutMkLst>
            <pc:docMk/>
            <pc:sldMasterMk cId="2264809095" sldId="2147483793"/>
            <pc:sldLayoutMk cId="1314988154" sldId="2147483799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6:45.620" v="32"/>
          <pc:sldLayoutMkLst>
            <pc:docMk/>
            <pc:sldMasterMk cId="2264809095" sldId="2147483793"/>
            <pc:sldLayoutMk cId="2793022013" sldId="2147483800"/>
          </pc:sldLayoutMkLst>
        </pc:sldLayoutChg>
        <pc:sldLayoutChg chg="modTransition">
          <pc:chgData name="Surprise Mhlongo" userId="7aef992f-7316-4ad0-9d26-93ad238fcad5" providerId="ADAL" clId="{85530570-419E-4935-B528-002A1AA63B5A}" dt="2025-08-23T06:36:45.620" v="32"/>
          <pc:sldLayoutMkLst>
            <pc:docMk/>
            <pc:sldMasterMk cId="2264809095" sldId="2147483793"/>
            <pc:sldLayoutMk cId="1581395249" sldId="2147483802"/>
          </pc:sldLayoutMkLst>
        </pc:sldLayoutChg>
      </pc:sldMasterChg>
      <pc:sldMasterChg chg="modTransition modSldLayout">
        <pc:chgData name="Surprise Mhlongo" userId="7aef992f-7316-4ad0-9d26-93ad238fcad5" providerId="ADAL" clId="{85530570-419E-4935-B528-002A1AA63B5A}" dt="2025-08-23T15:15:41.881" v="238"/>
        <pc:sldMasterMkLst>
          <pc:docMk/>
          <pc:sldMasterMk cId="2320445112" sldId="2147483810"/>
        </pc:sldMasterMkLst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2248773455" sldId="2147483811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1477746684" sldId="2147483812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1149881316" sldId="2147483813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1187502245" sldId="2147483814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2306147911" sldId="2147483815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617812333" sldId="2147483816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4220164254" sldId="2147483817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2915068297" sldId="2147483818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2987068160" sldId="2147483819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3328686040" sldId="2147483820"/>
          </pc:sldLayoutMkLst>
        </pc:sldLayoutChg>
        <pc:sldLayoutChg chg="modTransition">
          <pc:chgData name="Surprise Mhlongo" userId="7aef992f-7316-4ad0-9d26-93ad238fcad5" providerId="ADAL" clId="{85530570-419E-4935-B528-002A1AA63B5A}" dt="2025-08-23T15:15:41.881" v="238"/>
          <pc:sldLayoutMkLst>
            <pc:docMk/>
            <pc:sldMasterMk cId="2320445112" sldId="2147483810"/>
            <pc:sldLayoutMk cId="2370859090" sldId="2147483821"/>
          </pc:sldLayoutMkLst>
        </pc:sldLayoutChg>
      </pc:sldMasterChg>
    </pc:docChg>
  </pc:docChgLst>
</pc:chgInfo>
</file>

<file path=ppt/comments/modernComment_104_280B3C9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8E2D058-8805-4975-BF6A-FB82B62E3161}" authorId="{C219F8A1-BB7D-E5EE-A3C9-64FC78A34A48}" status="resolved" created="2025-08-17T03:14:27.61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71825049" sldId="260"/>
      <ac:picMk id="4" creationId="{F9E5A775-14FA-5222-436E-6D58256FB383}"/>
    </ac:deMkLst>
    <p188:txBody>
      <a:bodyPr/>
      <a:lstStyle/>
      <a:p>
        <a:r>
          <a:rPr lang="en-ZA"/>
          <a:t>VR Experience claim is triggered conditionally, i.e. a customer has to claim/seek to redeem voucher. The alternative is after 14 days, the QR code will expire, and thus offer terminates.
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5-08-17T03:14:47.949" authorId="{C219F8A1-BB7D-E5EE-A3C9-64FC78A34A48}"/>
          </p223:rxn>
        </p223:reactions>
      </p:ext>
    </p188:extLst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04ADD4-6841-4D79-B647-7DADED27E2D5}" type="doc">
      <dgm:prSet loTypeId="urn:microsoft.com/office/officeart/2005/8/layout/list1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404D8DA-8DB6-4CD7-AC66-1A6D5E096BED}">
      <dgm:prSet/>
      <dgm:spPr/>
      <dgm:t>
        <a:bodyPr/>
        <a:lstStyle/>
        <a:p>
          <a:r>
            <a:rPr lang="en-ZA" b="1" dirty="0"/>
            <a:t>Current Gap:</a:t>
          </a:r>
          <a:endParaRPr lang="en-US" dirty="0"/>
        </a:p>
      </dgm:t>
    </dgm:pt>
    <dgm:pt modelId="{0E43961B-7089-4B7F-B0CB-7E9653CBA09C}" type="parTrans" cxnId="{134A38A7-FF8C-4683-8691-A8555E91FF66}">
      <dgm:prSet/>
      <dgm:spPr/>
      <dgm:t>
        <a:bodyPr/>
        <a:lstStyle/>
        <a:p>
          <a:endParaRPr lang="en-US"/>
        </a:p>
      </dgm:t>
    </dgm:pt>
    <dgm:pt modelId="{9B8027F9-F8B2-442B-8DC3-8302A1B62DA0}" type="sibTrans" cxnId="{134A38A7-FF8C-4683-8691-A8555E91FF66}">
      <dgm:prSet/>
      <dgm:spPr/>
      <dgm:t>
        <a:bodyPr/>
        <a:lstStyle/>
        <a:p>
          <a:endParaRPr lang="en-US"/>
        </a:p>
      </dgm:t>
    </dgm:pt>
    <dgm:pt modelId="{DB8DFEC7-9F1E-4CD0-B75E-04A93B8B3DA0}">
      <dgm:prSet/>
      <dgm:spPr/>
      <dgm:t>
        <a:bodyPr/>
        <a:lstStyle/>
        <a:p>
          <a:r>
            <a:rPr lang="en-ZA" dirty="0"/>
            <a:t>60% drop in off-season foot traffic (May-August)</a:t>
          </a:r>
          <a:endParaRPr lang="en-US" dirty="0"/>
        </a:p>
      </dgm:t>
    </dgm:pt>
    <dgm:pt modelId="{247F63AA-014B-41A2-BA70-01474C08D128}" type="parTrans" cxnId="{4612D4F4-34FA-4636-BC27-3176D4CD5BA9}">
      <dgm:prSet/>
      <dgm:spPr/>
      <dgm:t>
        <a:bodyPr/>
        <a:lstStyle/>
        <a:p>
          <a:endParaRPr lang="en-US"/>
        </a:p>
      </dgm:t>
    </dgm:pt>
    <dgm:pt modelId="{58E3AA92-D811-4B1B-B3CA-0074C06AC3D8}" type="sibTrans" cxnId="{4612D4F4-34FA-4636-BC27-3176D4CD5BA9}">
      <dgm:prSet/>
      <dgm:spPr/>
      <dgm:t>
        <a:bodyPr/>
        <a:lstStyle/>
        <a:p>
          <a:endParaRPr lang="en-US"/>
        </a:p>
      </dgm:t>
    </dgm:pt>
    <dgm:pt modelId="{07B1354B-4ED2-498A-9ABA-CEB91B56B24A}">
      <dgm:prSet/>
      <dgm:spPr/>
      <dgm:t>
        <a:bodyPr/>
        <a:lstStyle/>
        <a:p>
          <a:r>
            <a:rPr lang="en-ZA" b="1" dirty="0"/>
            <a:t>Causes:</a:t>
          </a:r>
          <a:r>
            <a:rPr lang="en-ZA" dirty="0"/>
            <a:t> Weather extremes, busy schedules, local competition</a:t>
          </a:r>
          <a:endParaRPr lang="en-US" dirty="0"/>
        </a:p>
      </dgm:t>
    </dgm:pt>
    <dgm:pt modelId="{FB0F70B6-7E74-4635-91E2-F62DA56C329B}" type="parTrans" cxnId="{8C2966D4-913E-45C2-8C76-5DFE0E4214D6}">
      <dgm:prSet/>
      <dgm:spPr/>
      <dgm:t>
        <a:bodyPr/>
        <a:lstStyle/>
        <a:p>
          <a:endParaRPr lang="en-US"/>
        </a:p>
      </dgm:t>
    </dgm:pt>
    <dgm:pt modelId="{0A1C0148-F0D0-407F-9DD9-BF9E282E3331}" type="sibTrans" cxnId="{8C2966D4-913E-45C2-8C76-5DFE0E4214D6}">
      <dgm:prSet/>
      <dgm:spPr/>
      <dgm:t>
        <a:bodyPr/>
        <a:lstStyle/>
        <a:p>
          <a:endParaRPr lang="en-US"/>
        </a:p>
      </dgm:t>
    </dgm:pt>
    <dgm:pt modelId="{FC4259F6-1510-4C83-A5AD-0DB668792CF0}">
      <dgm:prSet/>
      <dgm:spPr/>
      <dgm:t>
        <a:bodyPr/>
        <a:lstStyle/>
        <a:p>
          <a:r>
            <a:rPr lang="en-ZA" b="1" dirty="0"/>
            <a:t>Problem:</a:t>
          </a:r>
          <a:r>
            <a:rPr lang="en-ZA" dirty="0"/>
            <a:t> Customer disengagement </a:t>
          </a:r>
          <a:endParaRPr lang="en-US" dirty="0"/>
        </a:p>
      </dgm:t>
    </dgm:pt>
    <dgm:pt modelId="{6A84345C-7533-42ED-971C-107C09E01206}" type="parTrans" cxnId="{82AAEB77-5764-43C4-A94C-402164B170E1}">
      <dgm:prSet/>
      <dgm:spPr/>
      <dgm:t>
        <a:bodyPr/>
        <a:lstStyle/>
        <a:p>
          <a:endParaRPr lang="en-US"/>
        </a:p>
      </dgm:t>
    </dgm:pt>
    <dgm:pt modelId="{0605C836-3ED5-4181-B098-D8AF5F9D7C99}" type="sibTrans" cxnId="{82AAEB77-5764-43C4-A94C-402164B170E1}">
      <dgm:prSet/>
      <dgm:spPr/>
      <dgm:t>
        <a:bodyPr/>
        <a:lstStyle/>
        <a:p>
          <a:endParaRPr lang="en-US"/>
        </a:p>
      </dgm:t>
    </dgm:pt>
    <dgm:pt modelId="{8BF8C49C-26BE-45A8-B784-170EFF8A1588}">
      <dgm:prSet/>
      <dgm:spPr/>
      <dgm:t>
        <a:bodyPr/>
        <a:lstStyle/>
        <a:p>
          <a:r>
            <a:rPr lang="en-ZA" b="1" dirty="0"/>
            <a:t>Proposed Solution:</a:t>
          </a:r>
          <a:endParaRPr lang="en-US" dirty="0"/>
        </a:p>
      </dgm:t>
    </dgm:pt>
    <dgm:pt modelId="{419388D6-9954-4ACA-BE51-2634EE68E433}" type="parTrans" cxnId="{1F526C94-184D-41C6-A990-28F8844A5BD1}">
      <dgm:prSet/>
      <dgm:spPr/>
      <dgm:t>
        <a:bodyPr/>
        <a:lstStyle/>
        <a:p>
          <a:endParaRPr lang="en-US"/>
        </a:p>
      </dgm:t>
    </dgm:pt>
    <dgm:pt modelId="{1FF5986A-BBCF-4DB3-B05B-E4B2D2315B4C}" type="sibTrans" cxnId="{1F526C94-184D-41C6-A990-28F8844A5BD1}">
      <dgm:prSet/>
      <dgm:spPr/>
      <dgm:t>
        <a:bodyPr/>
        <a:lstStyle/>
        <a:p>
          <a:endParaRPr lang="en-US"/>
        </a:p>
      </dgm:t>
    </dgm:pt>
    <dgm:pt modelId="{B0576CE0-48BE-44F5-BF57-52C2B3948E3F}">
      <dgm:prSet/>
      <dgm:spPr/>
      <dgm:t>
        <a:bodyPr/>
        <a:lstStyle/>
        <a:p>
          <a:r>
            <a:rPr lang="en-ZA" b="1" dirty="0"/>
            <a:t>Online Store/ E-Commerce site:</a:t>
          </a:r>
          <a:r>
            <a:rPr lang="en-ZA" dirty="0"/>
            <a:t> Ride-branded apparel, collectibles &amp; exclusives (online deals)</a:t>
          </a:r>
          <a:endParaRPr lang="en-US" dirty="0"/>
        </a:p>
      </dgm:t>
    </dgm:pt>
    <dgm:pt modelId="{D09A303D-4805-4CAE-AD9D-5AE4C4C220DD}" type="parTrans" cxnId="{C049B1CC-CF1C-4586-BE31-E2D58DE29C15}">
      <dgm:prSet/>
      <dgm:spPr/>
      <dgm:t>
        <a:bodyPr/>
        <a:lstStyle/>
        <a:p>
          <a:endParaRPr lang="en-US"/>
        </a:p>
      </dgm:t>
    </dgm:pt>
    <dgm:pt modelId="{B6EC0EAF-14BE-497C-A3B0-E192C6462126}" type="sibTrans" cxnId="{C049B1CC-CF1C-4586-BE31-E2D58DE29C15}">
      <dgm:prSet/>
      <dgm:spPr/>
      <dgm:t>
        <a:bodyPr/>
        <a:lstStyle/>
        <a:p>
          <a:endParaRPr lang="en-US"/>
        </a:p>
      </dgm:t>
    </dgm:pt>
    <dgm:pt modelId="{E379619B-3811-4E97-ADD5-59F0EA83CDED}">
      <dgm:prSet/>
      <dgm:spPr/>
      <dgm:t>
        <a:bodyPr/>
        <a:lstStyle/>
        <a:p>
          <a:r>
            <a:rPr lang="en-ZA" b="1" dirty="0">
              <a:solidFill>
                <a:schemeClr val="accent3"/>
              </a:solidFill>
            </a:rPr>
            <a:t>Seasonal</a:t>
          </a:r>
          <a:r>
            <a:rPr lang="en-ZA" b="1" dirty="0"/>
            <a:t> VR teasers &amp; discounts:</a:t>
          </a:r>
          <a:endParaRPr lang="en-US" dirty="0"/>
        </a:p>
      </dgm:t>
    </dgm:pt>
    <dgm:pt modelId="{81AF6D70-2FA5-474A-9899-CFE66531C80E}" type="parTrans" cxnId="{1A061E79-7F54-48A9-B1B6-9DC4A80079B2}">
      <dgm:prSet/>
      <dgm:spPr/>
      <dgm:t>
        <a:bodyPr/>
        <a:lstStyle/>
        <a:p>
          <a:endParaRPr lang="en-US"/>
        </a:p>
      </dgm:t>
    </dgm:pt>
    <dgm:pt modelId="{98A082EB-445E-477F-A7F7-7C4096C5B8F3}" type="sibTrans" cxnId="{1A061E79-7F54-48A9-B1B6-9DC4A80079B2}">
      <dgm:prSet/>
      <dgm:spPr/>
      <dgm:t>
        <a:bodyPr/>
        <a:lstStyle/>
        <a:p>
          <a:endParaRPr lang="en-US"/>
        </a:p>
      </dgm:t>
    </dgm:pt>
    <dgm:pt modelId="{9D4AA204-CB00-4A05-A449-AD92FB6C008F}">
      <dgm:prSet/>
      <dgm:spPr/>
      <dgm:t>
        <a:bodyPr/>
        <a:lstStyle/>
        <a:p>
          <a:r>
            <a:rPr lang="en-ZA" dirty="0"/>
            <a:t>Free 5-minute ride previews </a:t>
          </a:r>
          <a:r>
            <a:rPr lang="en-ZA" b="1" dirty="0"/>
            <a:t>redeemable only at park kiosks</a:t>
          </a:r>
          <a:endParaRPr lang="en-US" dirty="0"/>
        </a:p>
      </dgm:t>
    </dgm:pt>
    <dgm:pt modelId="{BF643608-A5FA-4A30-939A-03314BEE1D51}" type="parTrans" cxnId="{54FAA5AB-1456-4634-BA74-102E4AFAF9F0}">
      <dgm:prSet/>
      <dgm:spPr/>
      <dgm:t>
        <a:bodyPr/>
        <a:lstStyle/>
        <a:p>
          <a:endParaRPr lang="en-US"/>
        </a:p>
      </dgm:t>
    </dgm:pt>
    <dgm:pt modelId="{D7B6137E-9196-4A36-A10B-01421C372D02}" type="sibTrans" cxnId="{54FAA5AB-1456-4634-BA74-102E4AFAF9F0}">
      <dgm:prSet/>
      <dgm:spPr/>
      <dgm:t>
        <a:bodyPr/>
        <a:lstStyle/>
        <a:p>
          <a:endParaRPr lang="en-US"/>
        </a:p>
      </dgm:t>
    </dgm:pt>
    <dgm:pt modelId="{731781BD-A2E7-4A11-9458-0955CDD8CB3E}">
      <dgm:prSet/>
      <dgm:spPr/>
      <dgm:t>
        <a:bodyPr/>
        <a:lstStyle/>
        <a:p>
          <a:r>
            <a:rPr lang="en-ZA" dirty="0"/>
            <a:t>Post-VR offer: </a:t>
          </a:r>
          <a:r>
            <a:rPr lang="en-ZA" i="1" dirty="0"/>
            <a:t>“Get 15% off your next ticket if you book today"</a:t>
          </a:r>
          <a:endParaRPr lang="en-US" dirty="0"/>
        </a:p>
      </dgm:t>
    </dgm:pt>
    <dgm:pt modelId="{8C56259D-24CF-44F8-8D98-F887D7DB56C8}" type="parTrans" cxnId="{7F6E3ED7-580B-49DC-9716-8A3C1F86128B}">
      <dgm:prSet/>
      <dgm:spPr/>
      <dgm:t>
        <a:bodyPr/>
        <a:lstStyle/>
        <a:p>
          <a:endParaRPr lang="en-US"/>
        </a:p>
      </dgm:t>
    </dgm:pt>
    <dgm:pt modelId="{DBC7BEF8-0588-4919-A566-F070721D92FF}" type="sibTrans" cxnId="{7F6E3ED7-580B-49DC-9716-8A3C1F86128B}">
      <dgm:prSet/>
      <dgm:spPr/>
      <dgm:t>
        <a:bodyPr/>
        <a:lstStyle/>
        <a:p>
          <a:endParaRPr lang="en-US"/>
        </a:p>
      </dgm:t>
    </dgm:pt>
    <dgm:pt modelId="{BBF40EE6-0B19-48AB-9F08-C27B82C32F9B}">
      <dgm:prSet/>
      <dgm:spPr/>
      <dgm:t>
        <a:bodyPr/>
        <a:lstStyle/>
        <a:p>
          <a:r>
            <a:rPr lang="en-ZA" b="1"/>
            <a:t>Advantage:</a:t>
          </a:r>
          <a:endParaRPr lang="en-US"/>
        </a:p>
      </dgm:t>
    </dgm:pt>
    <dgm:pt modelId="{702F98F5-DCD5-47EF-8A37-8293B23C2058}" type="parTrans" cxnId="{1B887CBB-B5EE-42EE-B631-F95D8186A685}">
      <dgm:prSet/>
      <dgm:spPr/>
      <dgm:t>
        <a:bodyPr/>
        <a:lstStyle/>
        <a:p>
          <a:endParaRPr lang="en-US"/>
        </a:p>
      </dgm:t>
    </dgm:pt>
    <dgm:pt modelId="{3F07CE45-C1D0-41C6-9D4F-49EB00A08CF5}" type="sibTrans" cxnId="{1B887CBB-B5EE-42EE-B631-F95D8186A685}">
      <dgm:prSet/>
      <dgm:spPr/>
      <dgm:t>
        <a:bodyPr/>
        <a:lstStyle/>
        <a:p>
          <a:endParaRPr lang="en-US"/>
        </a:p>
      </dgm:t>
    </dgm:pt>
    <dgm:pt modelId="{BC1B2FEB-DF21-4CBF-9CA6-9C98A4633A73}">
      <dgm:prSet/>
      <dgm:spPr/>
      <dgm:t>
        <a:bodyPr/>
        <a:lstStyle/>
        <a:p>
          <a:r>
            <a:rPr lang="en-ZA" dirty="0"/>
            <a:t>Merchandise profits fund VR kiosks</a:t>
          </a:r>
          <a:endParaRPr lang="en-US" dirty="0"/>
        </a:p>
      </dgm:t>
    </dgm:pt>
    <dgm:pt modelId="{FC731EAD-B42C-4314-8665-364E0BCAFC3C}" type="parTrans" cxnId="{D13E8C8B-8D4B-4676-928B-B413D610A69F}">
      <dgm:prSet/>
      <dgm:spPr/>
      <dgm:t>
        <a:bodyPr/>
        <a:lstStyle/>
        <a:p>
          <a:endParaRPr lang="en-US"/>
        </a:p>
      </dgm:t>
    </dgm:pt>
    <dgm:pt modelId="{C439E560-3776-437B-8D18-2F66B6AEB27F}" type="sibTrans" cxnId="{D13E8C8B-8D4B-4676-928B-B413D610A69F}">
      <dgm:prSet/>
      <dgm:spPr/>
      <dgm:t>
        <a:bodyPr/>
        <a:lstStyle/>
        <a:p>
          <a:endParaRPr lang="en-US"/>
        </a:p>
      </dgm:t>
    </dgm:pt>
    <dgm:pt modelId="{062B78D9-4A38-498E-B94D-D66A001A5BA3}">
      <dgm:prSet/>
      <dgm:spPr/>
      <dgm:t>
        <a:bodyPr/>
        <a:lstStyle/>
        <a:p>
          <a:r>
            <a:rPr lang="en-ZA" b="1" dirty="0"/>
            <a:t>VR teasers &gt; return visits</a:t>
          </a:r>
          <a:endParaRPr lang="en-US" dirty="0"/>
        </a:p>
      </dgm:t>
    </dgm:pt>
    <dgm:pt modelId="{5EE1B1D7-0392-4C08-ACCB-E08CE0A1711E}" type="parTrans" cxnId="{87522DCE-893F-427B-8CD9-0C66150516D6}">
      <dgm:prSet/>
      <dgm:spPr/>
      <dgm:t>
        <a:bodyPr/>
        <a:lstStyle/>
        <a:p>
          <a:endParaRPr lang="en-US"/>
        </a:p>
      </dgm:t>
    </dgm:pt>
    <dgm:pt modelId="{2C172AC3-A5A0-428A-BB4E-2FCF2EED38AC}" type="sibTrans" cxnId="{87522DCE-893F-427B-8CD9-0C66150516D6}">
      <dgm:prSet/>
      <dgm:spPr/>
      <dgm:t>
        <a:bodyPr/>
        <a:lstStyle/>
        <a:p>
          <a:endParaRPr lang="en-US"/>
        </a:p>
      </dgm:t>
    </dgm:pt>
    <dgm:pt modelId="{DCDECEF5-C43A-40BD-B56C-8E91DFCACC51}">
      <dgm:prSet/>
      <dgm:spPr/>
      <dgm:t>
        <a:bodyPr/>
        <a:lstStyle/>
        <a:p>
          <a:r>
            <a:rPr lang="en-US" dirty="0"/>
            <a:t>Potential for a contained VR Experience &gt; </a:t>
          </a:r>
          <a:r>
            <a:rPr lang="en-US" b="1" dirty="0">
              <a:solidFill>
                <a:schemeClr val="accent3"/>
              </a:solidFill>
            </a:rPr>
            <a:t>Accessibility</a:t>
          </a:r>
          <a:r>
            <a:rPr lang="en-US" dirty="0"/>
            <a:t>   </a:t>
          </a:r>
        </a:p>
      </dgm:t>
    </dgm:pt>
    <dgm:pt modelId="{887B6520-1539-4036-B1C8-1318EA3D21DC}" type="parTrans" cxnId="{F98F86F0-2EF9-4CBF-8C92-2BABDEC08FBA}">
      <dgm:prSet/>
      <dgm:spPr/>
      <dgm:t>
        <a:bodyPr/>
        <a:lstStyle/>
        <a:p>
          <a:endParaRPr lang="en-ZA"/>
        </a:p>
      </dgm:t>
    </dgm:pt>
    <dgm:pt modelId="{2C40D762-2AC9-4010-B754-864598B74D69}" type="sibTrans" cxnId="{F98F86F0-2EF9-4CBF-8C92-2BABDEC08FBA}">
      <dgm:prSet/>
      <dgm:spPr/>
      <dgm:t>
        <a:bodyPr/>
        <a:lstStyle/>
        <a:p>
          <a:endParaRPr lang="en-ZA"/>
        </a:p>
      </dgm:t>
    </dgm:pt>
    <dgm:pt modelId="{B31ADB66-2F93-4AFD-9B88-8938C3224340}" type="pres">
      <dgm:prSet presAssocID="{9604ADD4-6841-4D79-B647-7DADED27E2D5}" presName="linear" presStyleCnt="0">
        <dgm:presLayoutVars>
          <dgm:dir/>
          <dgm:animLvl val="lvl"/>
          <dgm:resizeHandles val="exact"/>
        </dgm:presLayoutVars>
      </dgm:prSet>
      <dgm:spPr/>
    </dgm:pt>
    <dgm:pt modelId="{EFB8E372-8761-48F3-B184-99691451A3A5}" type="pres">
      <dgm:prSet presAssocID="{C404D8DA-8DB6-4CD7-AC66-1A6D5E096BED}" presName="parentLin" presStyleCnt="0"/>
      <dgm:spPr/>
    </dgm:pt>
    <dgm:pt modelId="{67FFB256-A80C-43F2-B1B1-29FE025DA122}" type="pres">
      <dgm:prSet presAssocID="{C404D8DA-8DB6-4CD7-AC66-1A6D5E096BED}" presName="parentLeftMargin" presStyleLbl="node1" presStyleIdx="0" presStyleCnt="3"/>
      <dgm:spPr/>
    </dgm:pt>
    <dgm:pt modelId="{3CC58479-241F-46D6-904E-49395B87DD1C}" type="pres">
      <dgm:prSet presAssocID="{C404D8DA-8DB6-4CD7-AC66-1A6D5E096B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BEDDD37-038A-49E6-B1E8-9EEBA1BCDDD7}" type="pres">
      <dgm:prSet presAssocID="{C404D8DA-8DB6-4CD7-AC66-1A6D5E096BED}" presName="negativeSpace" presStyleCnt="0"/>
      <dgm:spPr/>
    </dgm:pt>
    <dgm:pt modelId="{D432F49E-3228-43D9-A594-D79B73A18CFA}" type="pres">
      <dgm:prSet presAssocID="{C404D8DA-8DB6-4CD7-AC66-1A6D5E096BED}" presName="childText" presStyleLbl="conFgAcc1" presStyleIdx="0" presStyleCnt="3">
        <dgm:presLayoutVars>
          <dgm:bulletEnabled val="1"/>
        </dgm:presLayoutVars>
      </dgm:prSet>
      <dgm:spPr/>
    </dgm:pt>
    <dgm:pt modelId="{A193100C-E6BB-4BD2-BEBD-E71AF3320053}" type="pres">
      <dgm:prSet presAssocID="{9B8027F9-F8B2-442B-8DC3-8302A1B62DA0}" presName="spaceBetweenRectangles" presStyleCnt="0"/>
      <dgm:spPr/>
    </dgm:pt>
    <dgm:pt modelId="{B87F655D-B235-4E6C-9228-A67A70F2BF16}" type="pres">
      <dgm:prSet presAssocID="{8BF8C49C-26BE-45A8-B784-170EFF8A1588}" presName="parentLin" presStyleCnt="0"/>
      <dgm:spPr/>
    </dgm:pt>
    <dgm:pt modelId="{9B315D25-965B-47F4-A6DB-645CBB889814}" type="pres">
      <dgm:prSet presAssocID="{8BF8C49C-26BE-45A8-B784-170EFF8A1588}" presName="parentLeftMargin" presStyleLbl="node1" presStyleIdx="0" presStyleCnt="3"/>
      <dgm:spPr/>
    </dgm:pt>
    <dgm:pt modelId="{A84727B2-F205-4E07-8588-6933F0CA889A}" type="pres">
      <dgm:prSet presAssocID="{8BF8C49C-26BE-45A8-B784-170EFF8A158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369CE5-2E10-4E6E-9700-BDE4E7330E39}" type="pres">
      <dgm:prSet presAssocID="{8BF8C49C-26BE-45A8-B784-170EFF8A1588}" presName="negativeSpace" presStyleCnt="0"/>
      <dgm:spPr/>
    </dgm:pt>
    <dgm:pt modelId="{BC7A3332-618E-4B85-ADDC-C7A3EEC2F483}" type="pres">
      <dgm:prSet presAssocID="{8BF8C49C-26BE-45A8-B784-170EFF8A1588}" presName="childText" presStyleLbl="conFgAcc1" presStyleIdx="1" presStyleCnt="3">
        <dgm:presLayoutVars>
          <dgm:bulletEnabled val="1"/>
        </dgm:presLayoutVars>
      </dgm:prSet>
      <dgm:spPr/>
    </dgm:pt>
    <dgm:pt modelId="{8680A6C5-CAB0-4ED4-8FD7-2B23F4607B47}" type="pres">
      <dgm:prSet presAssocID="{1FF5986A-BBCF-4DB3-B05B-E4B2D2315B4C}" presName="spaceBetweenRectangles" presStyleCnt="0"/>
      <dgm:spPr/>
    </dgm:pt>
    <dgm:pt modelId="{E2633A31-8928-4AC3-B040-27A3559F025E}" type="pres">
      <dgm:prSet presAssocID="{BBF40EE6-0B19-48AB-9F08-C27B82C32F9B}" presName="parentLin" presStyleCnt="0"/>
      <dgm:spPr/>
    </dgm:pt>
    <dgm:pt modelId="{3B71338F-16CD-40EB-8727-E5B798614CBB}" type="pres">
      <dgm:prSet presAssocID="{BBF40EE6-0B19-48AB-9F08-C27B82C32F9B}" presName="parentLeftMargin" presStyleLbl="node1" presStyleIdx="1" presStyleCnt="3"/>
      <dgm:spPr/>
    </dgm:pt>
    <dgm:pt modelId="{DAD6DA33-8C32-4318-AD12-169D41F34733}" type="pres">
      <dgm:prSet presAssocID="{BBF40EE6-0B19-48AB-9F08-C27B82C32F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D5D4B0-C43E-4BD0-BFEC-708FE1F5B8CF}" type="pres">
      <dgm:prSet presAssocID="{BBF40EE6-0B19-48AB-9F08-C27B82C32F9B}" presName="negativeSpace" presStyleCnt="0"/>
      <dgm:spPr/>
    </dgm:pt>
    <dgm:pt modelId="{69D5F809-FB89-4ECD-B206-C03C9C2AAA6A}" type="pres">
      <dgm:prSet presAssocID="{BBF40EE6-0B19-48AB-9F08-C27B82C32F9B}" presName="childText" presStyleLbl="conFgAcc1" presStyleIdx="2" presStyleCnt="3" custLinFactNeighborX="969" custLinFactNeighborY="14250">
        <dgm:presLayoutVars>
          <dgm:bulletEnabled val="1"/>
        </dgm:presLayoutVars>
      </dgm:prSet>
      <dgm:spPr/>
    </dgm:pt>
  </dgm:ptLst>
  <dgm:cxnLst>
    <dgm:cxn modelId="{8327460C-0024-40FC-ADD7-B0E0BE12D24B}" type="presOf" srcId="{8BF8C49C-26BE-45A8-B784-170EFF8A1588}" destId="{9B315D25-965B-47F4-A6DB-645CBB889814}" srcOrd="0" destOrd="0" presId="urn:microsoft.com/office/officeart/2005/8/layout/list1"/>
    <dgm:cxn modelId="{1EE22F17-09C3-427D-AD97-37115CA18974}" type="presOf" srcId="{9604ADD4-6841-4D79-B647-7DADED27E2D5}" destId="{B31ADB66-2F93-4AFD-9B88-8938C3224340}" srcOrd="0" destOrd="0" presId="urn:microsoft.com/office/officeart/2005/8/layout/list1"/>
    <dgm:cxn modelId="{DBFDD75B-9449-4028-8EFD-71B47F3965DD}" type="presOf" srcId="{07B1354B-4ED2-498A-9ABA-CEB91B56B24A}" destId="{D432F49E-3228-43D9-A594-D79B73A18CFA}" srcOrd="0" destOrd="1" presId="urn:microsoft.com/office/officeart/2005/8/layout/list1"/>
    <dgm:cxn modelId="{BAFF084D-1BCC-4744-A6E7-4F0DAEED4681}" type="presOf" srcId="{E379619B-3811-4E97-ADD5-59F0EA83CDED}" destId="{BC7A3332-618E-4B85-ADDC-C7A3EEC2F483}" srcOrd="0" destOrd="1" presId="urn:microsoft.com/office/officeart/2005/8/layout/list1"/>
    <dgm:cxn modelId="{F17F9D73-47CF-40E0-AC82-6006CB7201BF}" type="presOf" srcId="{DCDECEF5-C43A-40BD-B56C-8E91DFCACC51}" destId="{69D5F809-FB89-4ECD-B206-C03C9C2AAA6A}" srcOrd="0" destOrd="2" presId="urn:microsoft.com/office/officeart/2005/8/layout/list1"/>
    <dgm:cxn modelId="{C08D2774-BC57-4EA6-8273-DF4C942D84C3}" type="presOf" srcId="{BBF40EE6-0B19-48AB-9F08-C27B82C32F9B}" destId="{3B71338F-16CD-40EB-8727-E5B798614CBB}" srcOrd="0" destOrd="0" presId="urn:microsoft.com/office/officeart/2005/8/layout/list1"/>
    <dgm:cxn modelId="{82AAEB77-5764-43C4-A94C-402164B170E1}" srcId="{C404D8DA-8DB6-4CD7-AC66-1A6D5E096BED}" destId="{FC4259F6-1510-4C83-A5AD-0DB668792CF0}" srcOrd="2" destOrd="0" parTransId="{6A84345C-7533-42ED-971C-107C09E01206}" sibTransId="{0605C836-3ED5-4181-B098-D8AF5F9D7C99}"/>
    <dgm:cxn modelId="{1A061E79-7F54-48A9-B1B6-9DC4A80079B2}" srcId="{8BF8C49C-26BE-45A8-B784-170EFF8A1588}" destId="{E379619B-3811-4E97-ADD5-59F0EA83CDED}" srcOrd="1" destOrd="0" parTransId="{81AF6D70-2FA5-474A-9899-CFE66531C80E}" sibTransId="{98A082EB-445E-477F-A7F7-7C4096C5B8F3}"/>
    <dgm:cxn modelId="{D13E8C8B-8D4B-4676-928B-B413D610A69F}" srcId="{BBF40EE6-0B19-48AB-9F08-C27B82C32F9B}" destId="{BC1B2FEB-DF21-4CBF-9CA6-9C98A4633A73}" srcOrd="0" destOrd="0" parTransId="{FC731EAD-B42C-4314-8665-364E0BCAFC3C}" sibTransId="{C439E560-3776-437B-8D18-2F66B6AEB27F}"/>
    <dgm:cxn modelId="{1F526C94-184D-41C6-A990-28F8844A5BD1}" srcId="{9604ADD4-6841-4D79-B647-7DADED27E2D5}" destId="{8BF8C49C-26BE-45A8-B784-170EFF8A1588}" srcOrd="1" destOrd="0" parTransId="{419388D6-9954-4ACA-BE51-2634EE68E433}" sibTransId="{1FF5986A-BBCF-4DB3-B05B-E4B2D2315B4C}"/>
    <dgm:cxn modelId="{425513A5-A4FA-4FE2-AEF2-0AC947F1E342}" type="presOf" srcId="{8BF8C49C-26BE-45A8-B784-170EFF8A1588}" destId="{A84727B2-F205-4E07-8588-6933F0CA889A}" srcOrd="1" destOrd="0" presId="urn:microsoft.com/office/officeart/2005/8/layout/list1"/>
    <dgm:cxn modelId="{134A38A7-FF8C-4683-8691-A8555E91FF66}" srcId="{9604ADD4-6841-4D79-B647-7DADED27E2D5}" destId="{C404D8DA-8DB6-4CD7-AC66-1A6D5E096BED}" srcOrd="0" destOrd="0" parTransId="{0E43961B-7089-4B7F-B0CB-7E9653CBA09C}" sibTransId="{9B8027F9-F8B2-442B-8DC3-8302A1B62DA0}"/>
    <dgm:cxn modelId="{54FAA5AB-1456-4634-BA74-102E4AFAF9F0}" srcId="{E379619B-3811-4E97-ADD5-59F0EA83CDED}" destId="{9D4AA204-CB00-4A05-A449-AD92FB6C008F}" srcOrd="0" destOrd="0" parTransId="{BF643608-A5FA-4A30-939A-03314BEE1D51}" sibTransId="{D7B6137E-9196-4A36-A10B-01421C372D02}"/>
    <dgm:cxn modelId="{BBBF1EB7-4478-4D50-8F4F-E78DD994BA61}" type="presOf" srcId="{C404D8DA-8DB6-4CD7-AC66-1A6D5E096BED}" destId="{67FFB256-A80C-43F2-B1B1-29FE025DA122}" srcOrd="0" destOrd="0" presId="urn:microsoft.com/office/officeart/2005/8/layout/list1"/>
    <dgm:cxn modelId="{1B887CBB-B5EE-42EE-B631-F95D8186A685}" srcId="{9604ADD4-6841-4D79-B647-7DADED27E2D5}" destId="{BBF40EE6-0B19-48AB-9F08-C27B82C32F9B}" srcOrd="2" destOrd="0" parTransId="{702F98F5-DCD5-47EF-8A37-8293B23C2058}" sibTransId="{3F07CE45-C1D0-41C6-9D4F-49EB00A08CF5}"/>
    <dgm:cxn modelId="{B8F9BCC3-F9C3-4395-B439-4836386FC55A}" type="presOf" srcId="{BC1B2FEB-DF21-4CBF-9CA6-9C98A4633A73}" destId="{69D5F809-FB89-4ECD-B206-C03C9C2AAA6A}" srcOrd="0" destOrd="0" presId="urn:microsoft.com/office/officeart/2005/8/layout/list1"/>
    <dgm:cxn modelId="{D956D0C6-FD51-4E8A-BD83-4D9BEC68BA66}" type="presOf" srcId="{731781BD-A2E7-4A11-9458-0955CDD8CB3E}" destId="{BC7A3332-618E-4B85-ADDC-C7A3EEC2F483}" srcOrd="0" destOrd="3" presId="urn:microsoft.com/office/officeart/2005/8/layout/list1"/>
    <dgm:cxn modelId="{C049B1CC-CF1C-4586-BE31-E2D58DE29C15}" srcId="{8BF8C49C-26BE-45A8-B784-170EFF8A1588}" destId="{B0576CE0-48BE-44F5-BF57-52C2B3948E3F}" srcOrd="0" destOrd="0" parTransId="{D09A303D-4805-4CAE-AD9D-5AE4C4C220DD}" sibTransId="{B6EC0EAF-14BE-497C-A3B0-E192C6462126}"/>
    <dgm:cxn modelId="{87522DCE-893F-427B-8CD9-0C66150516D6}" srcId="{BBF40EE6-0B19-48AB-9F08-C27B82C32F9B}" destId="{062B78D9-4A38-498E-B94D-D66A001A5BA3}" srcOrd="1" destOrd="0" parTransId="{5EE1B1D7-0392-4C08-ACCB-E08CE0A1711E}" sibTransId="{2C172AC3-A5A0-428A-BB4E-2FCF2EED38AC}"/>
    <dgm:cxn modelId="{232B46CE-606C-467D-B5DF-885C507D4CB7}" type="presOf" srcId="{062B78D9-4A38-498E-B94D-D66A001A5BA3}" destId="{69D5F809-FB89-4ECD-B206-C03C9C2AAA6A}" srcOrd="0" destOrd="1" presId="urn:microsoft.com/office/officeart/2005/8/layout/list1"/>
    <dgm:cxn modelId="{4298B1CE-F58D-4E9F-A894-CFD901EDA1A2}" type="presOf" srcId="{DB8DFEC7-9F1E-4CD0-B75E-04A93B8B3DA0}" destId="{D432F49E-3228-43D9-A594-D79B73A18CFA}" srcOrd="0" destOrd="0" presId="urn:microsoft.com/office/officeart/2005/8/layout/list1"/>
    <dgm:cxn modelId="{8C2966D4-913E-45C2-8C76-5DFE0E4214D6}" srcId="{C404D8DA-8DB6-4CD7-AC66-1A6D5E096BED}" destId="{07B1354B-4ED2-498A-9ABA-CEB91B56B24A}" srcOrd="1" destOrd="0" parTransId="{FB0F70B6-7E74-4635-91E2-F62DA56C329B}" sibTransId="{0A1C0148-F0D0-407F-9DD9-BF9E282E3331}"/>
    <dgm:cxn modelId="{C30470D4-BD3B-41CE-BEBF-124D28058F5F}" type="presOf" srcId="{B0576CE0-48BE-44F5-BF57-52C2B3948E3F}" destId="{BC7A3332-618E-4B85-ADDC-C7A3EEC2F483}" srcOrd="0" destOrd="0" presId="urn:microsoft.com/office/officeart/2005/8/layout/list1"/>
    <dgm:cxn modelId="{7F6E3ED7-580B-49DC-9716-8A3C1F86128B}" srcId="{E379619B-3811-4E97-ADD5-59F0EA83CDED}" destId="{731781BD-A2E7-4A11-9458-0955CDD8CB3E}" srcOrd="1" destOrd="0" parTransId="{8C56259D-24CF-44F8-8D98-F887D7DB56C8}" sibTransId="{DBC7BEF8-0588-4919-A566-F070721D92FF}"/>
    <dgm:cxn modelId="{2F694EDF-9DD9-4011-A989-C47BD571D7E5}" type="presOf" srcId="{C404D8DA-8DB6-4CD7-AC66-1A6D5E096BED}" destId="{3CC58479-241F-46D6-904E-49395B87DD1C}" srcOrd="1" destOrd="0" presId="urn:microsoft.com/office/officeart/2005/8/layout/list1"/>
    <dgm:cxn modelId="{F98F86F0-2EF9-4CBF-8C92-2BABDEC08FBA}" srcId="{BBF40EE6-0B19-48AB-9F08-C27B82C32F9B}" destId="{DCDECEF5-C43A-40BD-B56C-8E91DFCACC51}" srcOrd="2" destOrd="0" parTransId="{887B6520-1539-4036-B1C8-1318EA3D21DC}" sibTransId="{2C40D762-2AC9-4010-B754-864598B74D69}"/>
    <dgm:cxn modelId="{4612D4F4-34FA-4636-BC27-3176D4CD5BA9}" srcId="{C404D8DA-8DB6-4CD7-AC66-1A6D5E096BED}" destId="{DB8DFEC7-9F1E-4CD0-B75E-04A93B8B3DA0}" srcOrd="0" destOrd="0" parTransId="{247F63AA-014B-41A2-BA70-01474C08D128}" sibTransId="{58E3AA92-D811-4B1B-B3CA-0074C06AC3D8}"/>
    <dgm:cxn modelId="{91C3FBF6-9C47-48FD-8E94-2E2D64C14FF9}" type="presOf" srcId="{FC4259F6-1510-4C83-A5AD-0DB668792CF0}" destId="{D432F49E-3228-43D9-A594-D79B73A18CFA}" srcOrd="0" destOrd="2" presId="urn:microsoft.com/office/officeart/2005/8/layout/list1"/>
    <dgm:cxn modelId="{90CB1EF8-222D-4D78-B665-81425B0A315C}" type="presOf" srcId="{9D4AA204-CB00-4A05-A449-AD92FB6C008F}" destId="{BC7A3332-618E-4B85-ADDC-C7A3EEC2F483}" srcOrd="0" destOrd="2" presId="urn:microsoft.com/office/officeart/2005/8/layout/list1"/>
    <dgm:cxn modelId="{D30DBBFC-F1F5-4478-BABB-D0203614F855}" type="presOf" srcId="{BBF40EE6-0B19-48AB-9F08-C27B82C32F9B}" destId="{DAD6DA33-8C32-4318-AD12-169D41F34733}" srcOrd="1" destOrd="0" presId="urn:microsoft.com/office/officeart/2005/8/layout/list1"/>
    <dgm:cxn modelId="{8D3F72CE-4E2D-41C3-9866-76DF85D23B03}" type="presParOf" srcId="{B31ADB66-2F93-4AFD-9B88-8938C3224340}" destId="{EFB8E372-8761-48F3-B184-99691451A3A5}" srcOrd="0" destOrd="0" presId="urn:microsoft.com/office/officeart/2005/8/layout/list1"/>
    <dgm:cxn modelId="{348DDF24-C7D6-44DC-A4A9-8E3CA324A990}" type="presParOf" srcId="{EFB8E372-8761-48F3-B184-99691451A3A5}" destId="{67FFB256-A80C-43F2-B1B1-29FE025DA122}" srcOrd="0" destOrd="0" presId="urn:microsoft.com/office/officeart/2005/8/layout/list1"/>
    <dgm:cxn modelId="{7C7A360F-076E-41CF-BE3A-8A9343BA4588}" type="presParOf" srcId="{EFB8E372-8761-48F3-B184-99691451A3A5}" destId="{3CC58479-241F-46D6-904E-49395B87DD1C}" srcOrd="1" destOrd="0" presId="urn:microsoft.com/office/officeart/2005/8/layout/list1"/>
    <dgm:cxn modelId="{815B4650-705D-4508-9640-2422F46EC8E7}" type="presParOf" srcId="{B31ADB66-2F93-4AFD-9B88-8938C3224340}" destId="{5BEDDD37-038A-49E6-B1E8-9EEBA1BCDDD7}" srcOrd="1" destOrd="0" presId="urn:microsoft.com/office/officeart/2005/8/layout/list1"/>
    <dgm:cxn modelId="{14B66EDA-96EB-42A5-9AA1-207CB6CC2437}" type="presParOf" srcId="{B31ADB66-2F93-4AFD-9B88-8938C3224340}" destId="{D432F49E-3228-43D9-A594-D79B73A18CFA}" srcOrd="2" destOrd="0" presId="urn:microsoft.com/office/officeart/2005/8/layout/list1"/>
    <dgm:cxn modelId="{930486D0-1616-4ACF-A2B0-8025AB533ABD}" type="presParOf" srcId="{B31ADB66-2F93-4AFD-9B88-8938C3224340}" destId="{A193100C-E6BB-4BD2-BEBD-E71AF3320053}" srcOrd="3" destOrd="0" presId="urn:microsoft.com/office/officeart/2005/8/layout/list1"/>
    <dgm:cxn modelId="{937F4CE8-98D1-4B56-9B01-6F6237E3AD7D}" type="presParOf" srcId="{B31ADB66-2F93-4AFD-9B88-8938C3224340}" destId="{B87F655D-B235-4E6C-9228-A67A70F2BF16}" srcOrd="4" destOrd="0" presId="urn:microsoft.com/office/officeart/2005/8/layout/list1"/>
    <dgm:cxn modelId="{C3EB6F23-EE37-46B1-AC2F-1FAE3664D507}" type="presParOf" srcId="{B87F655D-B235-4E6C-9228-A67A70F2BF16}" destId="{9B315D25-965B-47F4-A6DB-645CBB889814}" srcOrd="0" destOrd="0" presId="urn:microsoft.com/office/officeart/2005/8/layout/list1"/>
    <dgm:cxn modelId="{9CD90DFB-36D9-41AE-9A96-6966151F5B86}" type="presParOf" srcId="{B87F655D-B235-4E6C-9228-A67A70F2BF16}" destId="{A84727B2-F205-4E07-8588-6933F0CA889A}" srcOrd="1" destOrd="0" presId="urn:microsoft.com/office/officeart/2005/8/layout/list1"/>
    <dgm:cxn modelId="{A080253E-D06C-4A1B-B271-DA0DF21C2F52}" type="presParOf" srcId="{B31ADB66-2F93-4AFD-9B88-8938C3224340}" destId="{41369CE5-2E10-4E6E-9700-BDE4E7330E39}" srcOrd="5" destOrd="0" presId="urn:microsoft.com/office/officeart/2005/8/layout/list1"/>
    <dgm:cxn modelId="{E86E365C-D4A0-453C-A6E9-AD1322E301E5}" type="presParOf" srcId="{B31ADB66-2F93-4AFD-9B88-8938C3224340}" destId="{BC7A3332-618E-4B85-ADDC-C7A3EEC2F483}" srcOrd="6" destOrd="0" presId="urn:microsoft.com/office/officeart/2005/8/layout/list1"/>
    <dgm:cxn modelId="{0220F0A3-A998-4464-9113-CEB7D5347673}" type="presParOf" srcId="{B31ADB66-2F93-4AFD-9B88-8938C3224340}" destId="{8680A6C5-CAB0-4ED4-8FD7-2B23F4607B47}" srcOrd="7" destOrd="0" presId="urn:microsoft.com/office/officeart/2005/8/layout/list1"/>
    <dgm:cxn modelId="{E1499363-82D3-4E1B-8A79-84369F36FB34}" type="presParOf" srcId="{B31ADB66-2F93-4AFD-9B88-8938C3224340}" destId="{E2633A31-8928-4AC3-B040-27A3559F025E}" srcOrd="8" destOrd="0" presId="urn:microsoft.com/office/officeart/2005/8/layout/list1"/>
    <dgm:cxn modelId="{7BEBC73C-3B9D-4A1B-8795-BEDEB8ED5F8B}" type="presParOf" srcId="{E2633A31-8928-4AC3-B040-27A3559F025E}" destId="{3B71338F-16CD-40EB-8727-E5B798614CBB}" srcOrd="0" destOrd="0" presId="urn:microsoft.com/office/officeart/2005/8/layout/list1"/>
    <dgm:cxn modelId="{031F02D1-5D20-4E6D-B333-5CA21D50706D}" type="presParOf" srcId="{E2633A31-8928-4AC3-B040-27A3559F025E}" destId="{DAD6DA33-8C32-4318-AD12-169D41F34733}" srcOrd="1" destOrd="0" presId="urn:microsoft.com/office/officeart/2005/8/layout/list1"/>
    <dgm:cxn modelId="{F3BF6C83-ED54-48B2-9E79-AA699E19CE6E}" type="presParOf" srcId="{B31ADB66-2F93-4AFD-9B88-8938C3224340}" destId="{6CD5D4B0-C43E-4BD0-BFEC-708FE1F5B8CF}" srcOrd="9" destOrd="0" presId="urn:microsoft.com/office/officeart/2005/8/layout/list1"/>
    <dgm:cxn modelId="{0E9DA183-9FD5-4006-8555-AF34453996F7}" type="presParOf" srcId="{B31ADB66-2F93-4AFD-9B88-8938C3224340}" destId="{69D5F809-FB89-4ECD-B206-C03C9C2AAA6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C435B-766B-4A7E-BFBF-F617FC1421A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C12CCD-CDC8-470A-9689-09D0AC00A584}">
      <dgm:prSet custT="1"/>
      <dgm:spPr/>
      <dgm:t>
        <a:bodyPr/>
        <a:lstStyle/>
        <a:p>
          <a:r>
            <a:rPr lang="en-ZA" sz="2400" b="1" dirty="0"/>
            <a:t>V</a:t>
          </a:r>
          <a:r>
            <a:rPr lang="en-ZA" sz="2400" dirty="0"/>
            <a:t>:</a:t>
          </a:r>
          <a:r>
            <a:rPr lang="en-US" sz="2400" i="1" dirty="0"/>
            <a:t>Provide inspiring experiences and </a:t>
          </a:r>
          <a:r>
            <a:rPr lang="en-US" sz="2400" b="1" i="1" dirty="0"/>
            <a:t>memorabilia</a:t>
          </a:r>
          <a:r>
            <a:rPr lang="en-US" sz="2400" i="1" dirty="0"/>
            <a:t> that encourage people to embrace life and appreciate nature</a:t>
          </a:r>
          <a:r>
            <a:rPr lang="en-ZA" sz="2400" i="1" dirty="0"/>
            <a:t>.</a:t>
          </a:r>
          <a:endParaRPr lang="en-US" sz="2400" dirty="0"/>
        </a:p>
      </dgm:t>
    </dgm:pt>
    <dgm:pt modelId="{51FDA831-577D-4521-B777-1936D799FC09}" type="parTrans" cxnId="{48A93B6D-A5A0-44D9-BF16-E5B196822A5D}">
      <dgm:prSet/>
      <dgm:spPr/>
      <dgm:t>
        <a:bodyPr/>
        <a:lstStyle/>
        <a:p>
          <a:endParaRPr lang="en-US"/>
        </a:p>
      </dgm:t>
    </dgm:pt>
    <dgm:pt modelId="{3BE61240-52E5-4F67-AC20-8C4F68228DE9}" type="sibTrans" cxnId="{48A93B6D-A5A0-44D9-BF16-E5B196822A5D}">
      <dgm:prSet/>
      <dgm:spPr/>
      <dgm:t>
        <a:bodyPr/>
        <a:lstStyle/>
        <a:p>
          <a:endParaRPr lang="en-US"/>
        </a:p>
      </dgm:t>
    </dgm:pt>
    <dgm:pt modelId="{09F9A693-E216-4E88-861D-834AE1A05B54}">
      <dgm:prSet custT="1"/>
      <dgm:spPr/>
      <dgm:t>
        <a:bodyPr/>
        <a:lstStyle/>
        <a:p>
          <a:r>
            <a:rPr lang="en-ZA" sz="1600" b="1" dirty="0"/>
            <a:t>M</a:t>
          </a:r>
          <a:r>
            <a:rPr lang="en-ZA" sz="1600" dirty="0"/>
            <a:t>:</a:t>
          </a:r>
          <a:r>
            <a:rPr lang="en-US" sz="1600" i="1" dirty="0"/>
            <a:t>Transform 25% of </a:t>
          </a:r>
          <a:r>
            <a:rPr lang="en-US" sz="1600" b="1" i="1" dirty="0"/>
            <a:t>park visitors </a:t>
          </a:r>
          <a:r>
            <a:rPr lang="en-US" sz="1600" i="1" dirty="0"/>
            <a:t>into loyal online shoppers while using immersive VR previews to boost return visits by 10%, </a:t>
          </a:r>
          <a:r>
            <a:rPr lang="en-US" sz="1600" b="1" i="1" dirty="0"/>
            <a:t>creating a powerful synergy where online merchandise purchases unlock exclusive park VR experiences </a:t>
          </a:r>
          <a:r>
            <a:rPr lang="en-US" sz="1600" i="1" dirty="0"/>
            <a:t>that ultimately drive further in-park engagement and merchandise sales - keeping our brand alive year-round and deepening visitor connections with nature.</a:t>
          </a:r>
          <a:br>
            <a:rPr lang="en-ZA" sz="1400" dirty="0"/>
          </a:br>
          <a:br>
            <a:rPr lang="en-ZA" sz="1400" dirty="0"/>
          </a:br>
          <a:endParaRPr lang="en-US" sz="1400" dirty="0"/>
        </a:p>
      </dgm:t>
    </dgm:pt>
    <dgm:pt modelId="{C2F9A247-9806-4BC5-B0DC-5808E9E067B7}" type="parTrans" cxnId="{3ED58F17-2A59-4216-841C-49242CBDA5C3}">
      <dgm:prSet/>
      <dgm:spPr/>
      <dgm:t>
        <a:bodyPr/>
        <a:lstStyle/>
        <a:p>
          <a:endParaRPr lang="en-US"/>
        </a:p>
      </dgm:t>
    </dgm:pt>
    <dgm:pt modelId="{F705650E-DB29-4E76-9FE9-618141F6F282}" type="sibTrans" cxnId="{3ED58F17-2A59-4216-841C-49242CBDA5C3}">
      <dgm:prSet/>
      <dgm:spPr/>
      <dgm:t>
        <a:bodyPr/>
        <a:lstStyle/>
        <a:p>
          <a:endParaRPr lang="en-US"/>
        </a:p>
      </dgm:t>
    </dgm:pt>
    <dgm:pt modelId="{BCF218B0-47B2-476B-930E-C008F43E1EF6}" type="pres">
      <dgm:prSet presAssocID="{B7DC435B-766B-4A7E-BFBF-F617FC1421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348218-409F-417D-BA92-7DFF95ACD687}" type="pres">
      <dgm:prSet presAssocID="{5EC12CCD-CDC8-470A-9689-09D0AC00A584}" presName="hierRoot1" presStyleCnt="0"/>
      <dgm:spPr/>
    </dgm:pt>
    <dgm:pt modelId="{24A3117C-EEB9-4BEA-A478-E2BE92A05F7B}" type="pres">
      <dgm:prSet presAssocID="{5EC12CCD-CDC8-470A-9689-09D0AC00A584}" presName="composite" presStyleCnt="0"/>
      <dgm:spPr/>
    </dgm:pt>
    <dgm:pt modelId="{CAD6BAAF-28F6-40ED-AB41-B45E9AEF2466}" type="pres">
      <dgm:prSet presAssocID="{5EC12CCD-CDC8-470A-9689-09D0AC00A584}" presName="background" presStyleLbl="node0" presStyleIdx="0" presStyleCnt="2"/>
      <dgm:spPr>
        <a:solidFill>
          <a:schemeClr val="accent3">
            <a:lumMod val="20000"/>
            <a:lumOff val="80000"/>
          </a:schemeClr>
        </a:solidFill>
      </dgm:spPr>
    </dgm:pt>
    <dgm:pt modelId="{EB48B388-FE45-49BE-94E7-9D8766C4583C}" type="pres">
      <dgm:prSet presAssocID="{5EC12CCD-CDC8-470A-9689-09D0AC00A584}" presName="text" presStyleLbl="fgAcc0" presStyleIdx="0" presStyleCnt="2">
        <dgm:presLayoutVars>
          <dgm:chPref val="3"/>
        </dgm:presLayoutVars>
      </dgm:prSet>
      <dgm:spPr/>
    </dgm:pt>
    <dgm:pt modelId="{D9915B5A-C902-43D6-AE4D-B363CF058ABF}" type="pres">
      <dgm:prSet presAssocID="{5EC12CCD-CDC8-470A-9689-09D0AC00A584}" presName="hierChild2" presStyleCnt="0"/>
      <dgm:spPr/>
    </dgm:pt>
    <dgm:pt modelId="{51FD3243-CB1D-40E4-8A04-68F0C535042B}" type="pres">
      <dgm:prSet presAssocID="{09F9A693-E216-4E88-861D-834AE1A05B54}" presName="hierRoot1" presStyleCnt="0"/>
      <dgm:spPr/>
    </dgm:pt>
    <dgm:pt modelId="{AA372BE2-FD0A-4695-A429-BC5141441D60}" type="pres">
      <dgm:prSet presAssocID="{09F9A693-E216-4E88-861D-834AE1A05B54}" presName="composite" presStyleCnt="0"/>
      <dgm:spPr/>
    </dgm:pt>
    <dgm:pt modelId="{F9A60C52-F9F6-4F8B-B072-F4F7A66828CD}" type="pres">
      <dgm:prSet presAssocID="{09F9A693-E216-4E88-861D-834AE1A05B54}" presName="background" presStyleLbl="node0" presStyleIdx="1" presStyleCnt="2"/>
      <dgm:spPr>
        <a:solidFill>
          <a:schemeClr val="accent3">
            <a:lumMod val="20000"/>
            <a:lumOff val="80000"/>
          </a:schemeClr>
        </a:solidFill>
      </dgm:spPr>
    </dgm:pt>
    <dgm:pt modelId="{10234F7E-6348-4B5F-9ACA-E406A7424C33}" type="pres">
      <dgm:prSet presAssocID="{09F9A693-E216-4E88-861D-834AE1A05B54}" presName="text" presStyleLbl="fgAcc0" presStyleIdx="1" presStyleCnt="2">
        <dgm:presLayoutVars>
          <dgm:chPref val="3"/>
        </dgm:presLayoutVars>
      </dgm:prSet>
      <dgm:spPr/>
    </dgm:pt>
    <dgm:pt modelId="{AAEF11F7-AE77-4E0D-8432-139612A46B4E}" type="pres">
      <dgm:prSet presAssocID="{09F9A693-E216-4E88-861D-834AE1A05B54}" presName="hierChild2" presStyleCnt="0"/>
      <dgm:spPr/>
    </dgm:pt>
  </dgm:ptLst>
  <dgm:cxnLst>
    <dgm:cxn modelId="{7F17E50D-ADC4-4403-8DC3-4CAFCD783988}" type="presOf" srcId="{09F9A693-E216-4E88-861D-834AE1A05B54}" destId="{10234F7E-6348-4B5F-9ACA-E406A7424C33}" srcOrd="0" destOrd="0" presId="urn:microsoft.com/office/officeart/2005/8/layout/hierarchy1"/>
    <dgm:cxn modelId="{3ED58F17-2A59-4216-841C-49242CBDA5C3}" srcId="{B7DC435B-766B-4A7E-BFBF-F617FC1421AD}" destId="{09F9A693-E216-4E88-861D-834AE1A05B54}" srcOrd="1" destOrd="0" parTransId="{C2F9A247-9806-4BC5-B0DC-5808E9E067B7}" sibTransId="{F705650E-DB29-4E76-9FE9-618141F6F282}"/>
    <dgm:cxn modelId="{48A93B6D-A5A0-44D9-BF16-E5B196822A5D}" srcId="{B7DC435B-766B-4A7E-BFBF-F617FC1421AD}" destId="{5EC12CCD-CDC8-470A-9689-09D0AC00A584}" srcOrd="0" destOrd="0" parTransId="{51FDA831-577D-4521-B777-1936D799FC09}" sibTransId="{3BE61240-52E5-4F67-AC20-8C4F68228DE9}"/>
    <dgm:cxn modelId="{E77436A4-EA6B-4272-9444-1816C9D25566}" type="presOf" srcId="{B7DC435B-766B-4A7E-BFBF-F617FC1421AD}" destId="{BCF218B0-47B2-476B-930E-C008F43E1EF6}" srcOrd="0" destOrd="0" presId="urn:microsoft.com/office/officeart/2005/8/layout/hierarchy1"/>
    <dgm:cxn modelId="{B23CC0D2-BB7D-47E1-90E7-0DC6B34AAB3C}" type="presOf" srcId="{5EC12CCD-CDC8-470A-9689-09D0AC00A584}" destId="{EB48B388-FE45-49BE-94E7-9D8766C4583C}" srcOrd="0" destOrd="0" presId="urn:microsoft.com/office/officeart/2005/8/layout/hierarchy1"/>
    <dgm:cxn modelId="{0FF52CD1-B8F9-40DB-8D15-F6209880CE3F}" type="presParOf" srcId="{BCF218B0-47B2-476B-930E-C008F43E1EF6}" destId="{CD348218-409F-417D-BA92-7DFF95ACD687}" srcOrd="0" destOrd="0" presId="urn:microsoft.com/office/officeart/2005/8/layout/hierarchy1"/>
    <dgm:cxn modelId="{D38C8D3C-5626-4775-8A4B-9324A850D4F6}" type="presParOf" srcId="{CD348218-409F-417D-BA92-7DFF95ACD687}" destId="{24A3117C-EEB9-4BEA-A478-E2BE92A05F7B}" srcOrd="0" destOrd="0" presId="urn:microsoft.com/office/officeart/2005/8/layout/hierarchy1"/>
    <dgm:cxn modelId="{9C36BB48-3299-43E0-BA8F-8D6ECDC2B6C6}" type="presParOf" srcId="{24A3117C-EEB9-4BEA-A478-E2BE92A05F7B}" destId="{CAD6BAAF-28F6-40ED-AB41-B45E9AEF2466}" srcOrd="0" destOrd="0" presId="urn:microsoft.com/office/officeart/2005/8/layout/hierarchy1"/>
    <dgm:cxn modelId="{F1A0FCC8-3EBD-449D-86D5-3318A8E59667}" type="presParOf" srcId="{24A3117C-EEB9-4BEA-A478-E2BE92A05F7B}" destId="{EB48B388-FE45-49BE-94E7-9D8766C4583C}" srcOrd="1" destOrd="0" presId="urn:microsoft.com/office/officeart/2005/8/layout/hierarchy1"/>
    <dgm:cxn modelId="{87962CA4-85A8-41E2-A6A1-430AD6C820CC}" type="presParOf" srcId="{CD348218-409F-417D-BA92-7DFF95ACD687}" destId="{D9915B5A-C902-43D6-AE4D-B363CF058ABF}" srcOrd="1" destOrd="0" presId="urn:microsoft.com/office/officeart/2005/8/layout/hierarchy1"/>
    <dgm:cxn modelId="{2DC971BF-1486-46A3-9BC0-293BBDCF2D18}" type="presParOf" srcId="{BCF218B0-47B2-476B-930E-C008F43E1EF6}" destId="{51FD3243-CB1D-40E4-8A04-68F0C535042B}" srcOrd="1" destOrd="0" presId="urn:microsoft.com/office/officeart/2005/8/layout/hierarchy1"/>
    <dgm:cxn modelId="{A9CE405D-9A98-46C2-8A09-F7D134906E7A}" type="presParOf" srcId="{51FD3243-CB1D-40E4-8A04-68F0C535042B}" destId="{AA372BE2-FD0A-4695-A429-BC5141441D60}" srcOrd="0" destOrd="0" presId="urn:microsoft.com/office/officeart/2005/8/layout/hierarchy1"/>
    <dgm:cxn modelId="{AFCB91AA-CFC2-479C-B1DF-240824476075}" type="presParOf" srcId="{AA372BE2-FD0A-4695-A429-BC5141441D60}" destId="{F9A60C52-F9F6-4F8B-B072-F4F7A66828CD}" srcOrd="0" destOrd="0" presId="urn:microsoft.com/office/officeart/2005/8/layout/hierarchy1"/>
    <dgm:cxn modelId="{D6BD92BB-2496-4965-87B6-239CCEF09539}" type="presParOf" srcId="{AA372BE2-FD0A-4695-A429-BC5141441D60}" destId="{10234F7E-6348-4B5F-9ACA-E406A7424C33}" srcOrd="1" destOrd="0" presId="urn:microsoft.com/office/officeart/2005/8/layout/hierarchy1"/>
    <dgm:cxn modelId="{39ABD467-0833-4E82-A483-EFBE2BB57925}" type="presParOf" srcId="{51FD3243-CB1D-40E4-8A04-68F0C535042B}" destId="{AAEF11F7-AE77-4E0D-8432-139612A46B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AB979C-D7C5-4D8F-A4C0-7E6058B4E1B4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CF8DD17B-617F-4D92-A905-6BE358EE09DC}">
      <dgm:prSet phldrT="[Text]"/>
      <dgm:spPr>
        <a:pattFill prst="pct90">
          <a:fgClr>
            <a:schemeClr val="accent6"/>
          </a:fgClr>
          <a:bgClr>
            <a:schemeClr val="bg1"/>
          </a:bgClr>
        </a:pattFill>
      </dgm:spPr>
      <dgm:t>
        <a:bodyPr/>
        <a:lstStyle/>
        <a:p>
          <a:pPr algn="ctr">
            <a:buNone/>
          </a:pPr>
          <a:r>
            <a:rPr lang="en-ZA" b="1" dirty="0"/>
            <a:t>UI Layer</a:t>
          </a:r>
          <a:endParaRPr lang="en-ZA" dirty="0"/>
        </a:p>
      </dgm:t>
    </dgm:pt>
    <dgm:pt modelId="{66AFA08C-0674-4EE6-B37D-D12EE52B13CD}" type="parTrans" cxnId="{5DE54E08-ABE4-421B-B01F-353DE325686D}">
      <dgm:prSet/>
      <dgm:spPr/>
      <dgm:t>
        <a:bodyPr/>
        <a:lstStyle/>
        <a:p>
          <a:pPr algn="ctr"/>
          <a:endParaRPr lang="en-ZA"/>
        </a:p>
      </dgm:t>
    </dgm:pt>
    <dgm:pt modelId="{C49F8C8C-B031-403D-9F66-6D8CE88A3EBD}" type="sibTrans" cxnId="{5DE54E08-ABE4-421B-B01F-353DE325686D}">
      <dgm:prSet/>
      <dgm:spPr/>
      <dgm:t>
        <a:bodyPr/>
        <a:lstStyle/>
        <a:p>
          <a:pPr algn="ctr"/>
          <a:endParaRPr lang="en-ZA"/>
        </a:p>
      </dgm:t>
    </dgm:pt>
    <dgm:pt modelId="{2AA88D3C-8AD9-45C3-BE9D-924B37F16714}">
      <dgm:prSet phldrT="[Text]"/>
      <dgm:spPr/>
      <dgm:t>
        <a:bodyPr/>
        <a:lstStyle/>
        <a:p>
          <a:pPr algn="ctr">
            <a:lnSpc>
              <a:spcPct val="150000"/>
            </a:lnSpc>
          </a:pPr>
          <a:r>
            <a:rPr lang="en-US" b="0" i="0" dirty="0"/>
            <a:t>Customer purchases VR-linked merchandise online and selects in-park pickup.</a:t>
          </a:r>
          <a:r>
            <a:rPr lang="en-ZA" dirty="0"/>
            <a:t>	</a:t>
          </a:r>
        </a:p>
      </dgm:t>
    </dgm:pt>
    <dgm:pt modelId="{8C528257-BD10-41C4-9B60-94EF976BF5ED}" type="parTrans" cxnId="{658C69F1-AB7A-408E-8247-1316AED7C513}">
      <dgm:prSet/>
      <dgm:spPr/>
      <dgm:t>
        <a:bodyPr/>
        <a:lstStyle/>
        <a:p>
          <a:pPr algn="ctr"/>
          <a:endParaRPr lang="en-ZA"/>
        </a:p>
      </dgm:t>
    </dgm:pt>
    <dgm:pt modelId="{430E088D-7A01-4B6A-B43C-0143F73F8311}" type="sibTrans" cxnId="{658C69F1-AB7A-408E-8247-1316AED7C513}">
      <dgm:prSet/>
      <dgm:spPr/>
      <dgm:t>
        <a:bodyPr/>
        <a:lstStyle/>
        <a:p>
          <a:pPr algn="ctr"/>
          <a:endParaRPr lang="en-ZA"/>
        </a:p>
      </dgm:t>
    </dgm:pt>
    <dgm:pt modelId="{F8A70ACA-3FE6-4507-BDD9-C9C19D42DC8D}">
      <dgm:prSet phldrT="[Text]"/>
      <dgm:spPr>
        <a:pattFill prst="pct90">
          <a:fgClr>
            <a:schemeClr val="accent6">
              <a:lumMod val="75000"/>
            </a:schemeClr>
          </a:fgClr>
          <a:bgClr>
            <a:schemeClr val="bg1"/>
          </a:bgClr>
        </a:pattFill>
      </dgm:spPr>
      <dgm:t>
        <a:bodyPr/>
        <a:lstStyle/>
        <a:p>
          <a:pPr algn="ctr"/>
          <a:r>
            <a:rPr lang="en-ZA" b="1" dirty="0"/>
            <a:t>Application Layer</a:t>
          </a:r>
        </a:p>
      </dgm:t>
    </dgm:pt>
    <dgm:pt modelId="{F7B6E9E2-08E7-4CA8-B2E3-F933FF6F85AF}" type="parTrans" cxnId="{FF078115-E240-4AF1-8D23-F9264C5B052A}">
      <dgm:prSet/>
      <dgm:spPr/>
      <dgm:t>
        <a:bodyPr/>
        <a:lstStyle/>
        <a:p>
          <a:pPr algn="ctr"/>
          <a:endParaRPr lang="en-ZA"/>
        </a:p>
      </dgm:t>
    </dgm:pt>
    <dgm:pt modelId="{9F9F49CA-A8D3-4641-9056-82973A535DE7}" type="sibTrans" cxnId="{FF078115-E240-4AF1-8D23-F9264C5B052A}">
      <dgm:prSet/>
      <dgm:spPr/>
      <dgm:t>
        <a:bodyPr/>
        <a:lstStyle/>
        <a:p>
          <a:pPr algn="ctr"/>
          <a:endParaRPr lang="en-ZA"/>
        </a:p>
      </dgm:t>
    </dgm:pt>
    <dgm:pt modelId="{4AD6DA21-E65D-4954-B9A4-8065135F24F8}">
      <dgm:prSet phldrT="[Text]" custT="1"/>
      <dgm:spPr/>
      <dgm:t>
        <a:bodyPr/>
        <a:lstStyle/>
        <a:p>
          <a:pPr algn="ctr">
            <a:lnSpc>
              <a:spcPct val="150000"/>
            </a:lnSpc>
          </a:pPr>
          <a:r>
            <a:rPr lang="en-US" sz="1600" b="0" i="0" dirty="0"/>
            <a:t>System identifies eligible purchase, triggers discount offer after in-park VR session, and applies discount to future visit</a:t>
          </a:r>
          <a:r>
            <a:rPr lang="en-ZA" sz="1600" dirty="0"/>
            <a:t>.</a:t>
          </a:r>
        </a:p>
      </dgm:t>
    </dgm:pt>
    <dgm:pt modelId="{56759365-2214-4C44-9DD5-0A7684C801C5}" type="parTrans" cxnId="{6A15D90D-1937-445E-ADCF-CBDB9E58B783}">
      <dgm:prSet/>
      <dgm:spPr/>
      <dgm:t>
        <a:bodyPr/>
        <a:lstStyle/>
        <a:p>
          <a:pPr algn="ctr"/>
          <a:endParaRPr lang="en-ZA"/>
        </a:p>
      </dgm:t>
    </dgm:pt>
    <dgm:pt modelId="{E75769A3-57BC-4F2D-8F95-DD3F761D8924}" type="sibTrans" cxnId="{6A15D90D-1937-445E-ADCF-CBDB9E58B783}">
      <dgm:prSet/>
      <dgm:spPr/>
      <dgm:t>
        <a:bodyPr/>
        <a:lstStyle/>
        <a:p>
          <a:pPr algn="ctr"/>
          <a:endParaRPr lang="en-ZA"/>
        </a:p>
      </dgm:t>
    </dgm:pt>
    <dgm:pt modelId="{3EF96E60-4235-4F2F-996B-3927D2B8B265}">
      <dgm:prSet phldrT="[Text]"/>
      <dgm:spPr>
        <a:pattFill prst="pct80">
          <a:fgClr>
            <a:schemeClr val="accent3"/>
          </a:fgClr>
          <a:bgClr>
            <a:schemeClr val="bg1"/>
          </a:bgClr>
        </a:pattFill>
      </dgm:spPr>
      <dgm:t>
        <a:bodyPr/>
        <a:lstStyle/>
        <a:p>
          <a:pPr algn="ctr"/>
          <a:r>
            <a:rPr lang="en-ZA" b="1" dirty="0"/>
            <a:t>Data Layer</a:t>
          </a:r>
        </a:p>
      </dgm:t>
    </dgm:pt>
    <dgm:pt modelId="{A9BB720F-7EB5-4789-932D-0C8B70AF16C1}" type="parTrans" cxnId="{51AD2C9B-3967-4F34-836F-B093DD6FF7B6}">
      <dgm:prSet/>
      <dgm:spPr/>
      <dgm:t>
        <a:bodyPr/>
        <a:lstStyle/>
        <a:p>
          <a:pPr algn="ctr"/>
          <a:endParaRPr lang="en-ZA"/>
        </a:p>
      </dgm:t>
    </dgm:pt>
    <dgm:pt modelId="{768CD9EA-A890-4BEC-AC64-BD01A2351269}" type="sibTrans" cxnId="{51AD2C9B-3967-4F34-836F-B093DD6FF7B6}">
      <dgm:prSet/>
      <dgm:spPr/>
      <dgm:t>
        <a:bodyPr/>
        <a:lstStyle/>
        <a:p>
          <a:pPr algn="ctr"/>
          <a:endParaRPr lang="en-ZA"/>
        </a:p>
      </dgm:t>
    </dgm:pt>
    <dgm:pt modelId="{57EFADA2-BAE1-4225-AA4F-EE73FB6277B3}">
      <dgm:prSet phldrT="[Text]"/>
      <dgm:spPr/>
      <dgm:t>
        <a:bodyPr/>
        <a:lstStyle/>
        <a:p>
          <a:pPr algn="ctr">
            <a:lnSpc>
              <a:spcPct val="150000"/>
            </a:lnSpc>
          </a:pPr>
          <a:r>
            <a:rPr lang="en-US" b="0" i="0" dirty="0"/>
            <a:t>Stores customer, product, order, and VR session data, enforcing one-time discount use through table relationships</a:t>
          </a:r>
          <a:endParaRPr lang="en-ZA" dirty="0"/>
        </a:p>
      </dgm:t>
    </dgm:pt>
    <dgm:pt modelId="{B6F56FFD-FAAD-4BBE-ACDA-283705A5EAE2}" type="parTrans" cxnId="{E10BC0AD-3CB0-4FF5-9F1E-C4F5B3824AB5}">
      <dgm:prSet/>
      <dgm:spPr/>
      <dgm:t>
        <a:bodyPr/>
        <a:lstStyle/>
        <a:p>
          <a:pPr algn="ctr"/>
          <a:endParaRPr lang="en-ZA"/>
        </a:p>
      </dgm:t>
    </dgm:pt>
    <dgm:pt modelId="{803E0E4D-1578-499B-85AE-41681D8C672B}" type="sibTrans" cxnId="{E10BC0AD-3CB0-4FF5-9F1E-C4F5B3824AB5}">
      <dgm:prSet/>
      <dgm:spPr/>
      <dgm:t>
        <a:bodyPr/>
        <a:lstStyle/>
        <a:p>
          <a:pPr algn="ctr"/>
          <a:endParaRPr lang="en-ZA"/>
        </a:p>
      </dgm:t>
    </dgm:pt>
    <dgm:pt modelId="{3B6EEFCE-D8A4-40E2-A3EC-EDAF21B5B3EE}">
      <dgm:prSet phldrT="[Text]"/>
      <dgm:spPr>
        <a:pattFill prst="pct80">
          <a:fgClr>
            <a:schemeClr val="accent3">
              <a:lumMod val="75000"/>
            </a:schemeClr>
          </a:fgClr>
          <a:bgClr>
            <a:schemeClr val="bg1"/>
          </a:bgClr>
        </a:pattFill>
      </dgm:spPr>
      <dgm:t>
        <a:bodyPr/>
        <a:lstStyle/>
        <a:p>
          <a:pPr algn="ctr">
            <a:lnSpc>
              <a:spcPct val="150000"/>
            </a:lnSpc>
            <a:buNone/>
          </a:pPr>
          <a:r>
            <a:rPr lang="en-ZA" b="1" i="0" dirty="0"/>
            <a:t>Analytics Layer</a:t>
          </a:r>
          <a:endParaRPr lang="en-ZA" dirty="0"/>
        </a:p>
      </dgm:t>
    </dgm:pt>
    <dgm:pt modelId="{944240B8-3111-4571-9699-048DDF4565D5}" type="parTrans" cxnId="{347730DB-D7A3-48E4-9385-431C71FBE33E}">
      <dgm:prSet/>
      <dgm:spPr/>
      <dgm:t>
        <a:bodyPr/>
        <a:lstStyle/>
        <a:p>
          <a:pPr algn="ctr"/>
          <a:endParaRPr lang="en-ZA"/>
        </a:p>
      </dgm:t>
    </dgm:pt>
    <dgm:pt modelId="{06D7C14D-D319-4893-A3BF-D08B8AE750C2}" type="sibTrans" cxnId="{347730DB-D7A3-48E4-9385-431C71FBE33E}">
      <dgm:prSet/>
      <dgm:spPr/>
      <dgm:t>
        <a:bodyPr/>
        <a:lstStyle/>
        <a:p>
          <a:pPr algn="ctr"/>
          <a:endParaRPr lang="en-ZA"/>
        </a:p>
      </dgm:t>
    </dgm:pt>
    <dgm:pt modelId="{173548EA-5B1F-4E71-A9E5-7FE37F519FBD}">
      <dgm:prSet phldrT="[Text]"/>
      <dgm:spPr/>
      <dgm:t>
        <a:bodyPr/>
        <a:lstStyle/>
        <a:p>
          <a:pPr algn="ctr">
            <a:lnSpc>
              <a:spcPct val="150000"/>
            </a:lnSpc>
            <a:buNone/>
          </a:pPr>
          <a:r>
            <a:rPr lang="en-US" b="0" i="0" dirty="0"/>
            <a:t>Measures campaign success by linking VR sessions to redeemed discounts and calculating incremental revenue.</a:t>
          </a:r>
          <a:endParaRPr lang="en-ZA" dirty="0"/>
        </a:p>
      </dgm:t>
    </dgm:pt>
    <dgm:pt modelId="{13ACF8A7-29A1-4358-9580-326F6E5111DE}" type="parTrans" cxnId="{F952C912-E11E-4421-9620-FAA69B728863}">
      <dgm:prSet/>
      <dgm:spPr/>
      <dgm:t>
        <a:bodyPr/>
        <a:lstStyle/>
        <a:p>
          <a:pPr algn="ctr"/>
          <a:endParaRPr lang="en-ZA"/>
        </a:p>
      </dgm:t>
    </dgm:pt>
    <dgm:pt modelId="{C6908EF3-BF2E-49D2-9D36-B4DCE95DE477}" type="sibTrans" cxnId="{F952C912-E11E-4421-9620-FAA69B728863}">
      <dgm:prSet/>
      <dgm:spPr/>
      <dgm:t>
        <a:bodyPr/>
        <a:lstStyle/>
        <a:p>
          <a:pPr algn="ctr"/>
          <a:endParaRPr lang="en-ZA"/>
        </a:p>
      </dgm:t>
    </dgm:pt>
    <dgm:pt modelId="{BA2959F3-C594-4A14-BCE2-44DBD4247AEB}" type="pres">
      <dgm:prSet presAssocID="{30AB979C-D7C5-4D8F-A4C0-7E6058B4E1B4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2A45AB3-6B44-42E1-A3E4-882122FAD6EB}" type="pres">
      <dgm:prSet presAssocID="{CF8DD17B-617F-4D92-A905-6BE358EE09DC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334F2456-F3AD-4E10-B02B-5A131F3D5438}" type="pres">
      <dgm:prSet presAssocID="{CF8DD17B-617F-4D92-A905-6BE358EE09DC}" presName="childText1" presStyleLbl="solidAlignAcc1" presStyleIdx="0" presStyleCnt="4" custScaleX="98360" custScaleY="100248">
        <dgm:presLayoutVars>
          <dgm:chMax val="0"/>
          <dgm:chPref val="0"/>
          <dgm:bulletEnabled val="1"/>
        </dgm:presLayoutVars>
      </dgm:prSet>
      <dgm:spPr/>
    </dgm:pt>
    <dgm:pt modelId="{76F651FD-2EEA-401E-8409-919CFE31D1DA}" type="pres">
      <dgm:prSet presAssocID="{F8A70ACA-3FE6-4507-BDD9-C9C19D42DC8D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491A2A04-5D48-446A-B96F-A3EDCC327D61}" type="pres">
      <dgm:prSet presAssocID="{F8A70ACA-3FE6-4507-BDD9-C9C19D42DC8D}" presName="childText2" presStyleLbl="solidAlignAcc1" presStyleIdx="1" presStyleCnt="4" custScaleX="96259" custScaleY="123993" custLinFactNeighborX="-538" custLinFactNeighborY="4726">
        <dgm:presLayoutVars>
          <dgm:chMax val="0"/>
          <dgm:chPref val="0"/>
          <dgm:bulletEnabled val="1"/>
        </dgm:presLayoutVars>
      </dgm:prSet>
      <dgm:spPr/>
    </dgm:pt>
    <dgm:pt modelId="{9390D199-BCA2-4E79-B5F9-2EEB6A428633}" type="pres">
      <dgm:prSet presAssocID="{3EF96E60-4235-4F2F-996B-3927D2B8B265}" presName="parentText3" presStyleLbl="node1" presStyleIdx="2" presStyleCnt="4" custScaleX="101092">
        <dgm:presLayoutVars>
          <dgm:chMax/>
          <dgm:chPref val="3"/>
          <dgm:bulletEnabled val="1"/>
        </dgm:presLayoutVars>
      </dgm:prSet>
      <dgm:spPr/>
    </dgm:pt>
    <dgm:pt modelId="{F0BA6672-039A-4E78-95FE-DECBEE5D19EB}" type="pres">
      <dgm:prSet presAssocID="{3EF96E60-4235-4F2F-996B-3927D2B8B265}" presName="childText3" presStyleLbl="solidAlignAcc1" presStyleIdx="2" presStyleCnt="4" custScaleY="109856">
        <dgm:presLayoutVars>
          <dgm:chMax val="0"/>
          <dgm:chPref val="0"/>
          <dgm:bulletEnabled val="1"/>
        </dgm:presLayoutVars>
      </dgm:prSet>
      <dgm:spPr/>
    </dgm:pt>
    <dgm:pt modelId="{E3854FB3-5DD3-497F-A54B-CE817FD9C2F1}" type="pres">
      <dgm:prSet presAssocID="{3B6EEFCE-D8A4-40E2-A3EC-EDAF21B5B3EE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39CC55A8-ADE4-488C-B2D6-03AC5B38F19B}" type="pres">
      <dgm:prSet presAssocID="{3B6EEFCE-D8A4-40E2-A3EC-EDAF21B5B3EE}" presName="childText4" presStyleLbl="solidAlignAcc1" presStyleIdx="3" presStyleCnt="4" custLinFactNeighborX="1600" custLinFactNeighborY="-464">
        <dgm:presLayoutVars>
          <dgm:chMax val="0"/>
          <dgm:chPref val="0"/>
          <dgm:bulletEnabled val="1"/>
        </dgm:presLayoutVars>
      </dgm:prSet>
      <dgm:spPr/>
    </dgm:pt>
  </dgm:ptLst>
  <dgm:cxnLst>
    <dgm:cxn modelId="{5DE54E08-ABE4-421B-B01F-353DE325686D}" srcId="{30AB979C-D7C5-4D8F-A4C0-7E6058B4E1B4}" destId="{CF8DD17B-617F-4D92-A905-6BE358EE09DC}" srcOrd="0" destOrd="0" parTransId="{66AFA08C-0674-4EE6-B37D-D12EE52B13CD}" sibTransId="{C49F8C8C-B031-403D-9F66-6D8CE88A3EBD}"/>
    <dgm:cxn modelId="{6A15D90D-1937-445E-ADCF-CBDB9E58B783}" srcId="{F8A70ACA-3FE6-4507-BDD9-C9C19D42DC8D}" destId="{4AD6DA21-E65D-4954-B9A4-8065135F24F8}" srcOrd="0" destOrd="0" parTransId="{56759365-2214-4C44-9DD5-0A7684C801C5}" sibTransId="{E75769A3-57BC-4F2D-8F95-DD3F761D8924}"/>
    <dgm:cxn modelId="{F952C912-E11E-4421-9620-FAA69B728863}" srcId="{3B6EEFCE-D8A4-40E2-A3EC-EDAF21B5B3EE}" destId="{173548EA-5B1F-4E71-A9E5-7FE37F519FBD}" srcOrd="0" destOrd="0" parTransId="{13ACF8A7-29A1-4358-9580-326F6E5111DE}" sibTransId="{C6908EF3-BF2E-49D2-9D36-B4DCE95DE477}"/>
    <dgm:cxn modelId="{FF078115-E240-4AF1-8D23-F9264C5B052A}" srcId="{30AB979C-D7C5-4D8F-A4C0-7E6058B4E1B4}" destId="{F8A70ACA-3FE6-4507-BDD9-C9C19D42DC8D}" srcOrd="1" destOrd="0" parTransId="{F7B6E9E2-08E7-4CA8-B2E3-F933FF6F85AF}" sibTransId="{9F9F49CA-A8D3-4641-9056-82973A535DE7}"/>
    <dgm:cxn modelId="{DB56D125-5581-4D00-B31A-B13781239886}" type="presOf" srcId="{57EFADA2-BAE1-4225-AA4F-EE73FB6277B3}" destId="{F0BA6672-039A-4E78-95FE-DECBEE5D19EB}" srcOrd="0" destOrd="0" presId="urn:microsoft.com/office/officeart/2009/3/layout/IncreasingArrowsProcess"/>
    <dgm:cxn modelId="{6A458262-7DC0-4138-9AE5-5EDAA838B94E}" type="presOf" srcId="{2AA88D3C-8AD9-45C3-BE9D-924B37F16714}" destId="{334F2456-F3AD-4E10-B02B-5A131F3D5438}" srcOrd="0" destOrd="0" presId="urn:microsoft.com/office/officeart/2009/3/layout/IncreasingArrowsProcess"/>
    <dgm:cxn modelId="{256E4F77-8717-4781-BDBA-34C9D47A85BA}" type="presOf" srcId="{CF8DD17B-617F-4D92-A905-6BE358EE09DC}" destId="{02A45AB3-6B44-42E1-A3E4-882122FAD6EB}" srcOrd="0" destOrd="0" presId="urn:microsoft.com/office/officeart/2009/3/layout/IncreasingArrowsProcess"/>
    <dgm:cxn modelId="{D82C7085-40A1-4F78-B5C3-E763C2301DF7}" type="presOf" srcId="{3B6EEFCE-D8A4-40E2-A3EC-EDAF21B5B3EE}" destId="{E3854FB3-5DD3-497F-A54B-CE817FD9C2F1}" srcOrd="0" destOrd="0" presId="urn:microsoft.com/office/officeart/2009/3/layout/IncreasingArrowsProcess"/>
    <dgm:cxn modelId="{4A96F486-13E9-43B1-87FD-8CE65DE86E5B}" type="presOf" srcId="{30AB979C-D7C5-4D8F-A4C0-7E6058B4E1B4}" destId="{BA2959F3-C594-4A14-BCE2-44DBD4247AEB}" srcOrd="0" destOrd="0" presId="urn:microsoft.com/office/officeart/2009/3/layout/IncreasingArrowsProcess"/>
    <dgm:cxn modelId="{51AD2C9B-3967-4F34-836F-B093DD6FF7B6}" srcId="{30AB979C-D7C5-4D8F-A4C0-7E6058B4E1B4}" destId="{3EF96E60-4235-4F2F-996B-3927D2B8B265}" srcOrd="2" destOrd="0" parTransId="{A9BB720F-7EB5-4789-932D-0C8B70AF16C1}" sibTransId="{768CD9EA-A890-4BEC-AC64-BD01A2351269}"/>
    <dgm:cxn modelId="{B5AF81A2-7681-44FA-907F-E5F3E266BEFC}" type="presOf" srcId="{173548EA-5B1F-4E71-A9E5-7FE37F519FBD}" destId="{39CC55A8-ADE4-488C-B2D6-03AC5B38F19B}" srcOrd="0" destOrd="0" presId="urn:microsoft.com/office/officeart/2009/3/layout/IncreasingArrowsProcess"/>
    <dgm:cxn modelId="{E10BC0AD-3CB0-4FF5-9F1E-C4F5B3824AB5}" srcId="{3EF96E60-4235-4F2F-996B-3927D2B8B265}" destId="{57EFADA2-BAE1-4225-AA4F-EE73FB6277B3}" srcOrd="0" destOrd="0" parTransId="{B6F56FFD-FAAD-4BBE-ACDA-283705A5EAE2}" sibTransId="{803E0E4D-1578-499B-85AE-41681D8C672B}"/>
    <dgm:cxn modelId="{5B32F4B3-E560-4969-BD7A-E88F53CFB054}" type="presOf" srcId="{F8A70ACA-3FE6-4507-BDD9-C9C19D42DC8D}" destId="{76F651FD-2EEA-401E-8409-919CFE31D1DA}" srcOrd="0" destOrd="0" presId="urn:microsoft.com/office/officeart/2009/3/layout/IncreasingArrowsProcess"/>
    <dgm:cxn modelId="{F300EED5-76DC-447F-9661-3AAADA2032DC}" type="presOf" srcId="{3EF96E60-4235-4F2F-996B-3927D2B8B265}" destId="{9390D199-BCA2-4E79-B5F9-2EEB6A428633}" srcOrd="0" destOrd="0" presId="urn:microsoft.com/office/officeart/2009/3/layout/IncreasingArrowsProcess"/>
    <dgm:cxn modelId="{347730DB-D7A3-48E4-9385-431C71FBE33E}" srcId="{30AB979C-D7C5-4D8F-A4C0-7E6058B4E1B4}" destId="{3B6EEFCE-D8A4-40E2-A3EC-EDAF21B5B3EE}" srcOrd="3" destOrd="0" parTransId="{944240B8-3111-4571-9699-048DDF4565D5}" sibTransId="{06D7C14D-D319-4893-A3BF-D08B8AE750C2}"/>
    <dgm:cxn modelId="{B4188AE7-4C0E-477E-BA77-2EE07BF17111}" type="presOf" srcId="{4AD6DA21-E65D-4954-B9A4-8065135F24F8}" destId="{491A2A04-5D48-446A-B96F-A3EDCC327D61}" srcOrd="0" destOrd="0" presId="urn:microsoft.com/office/officeart/2009/3/layout/IncreasingArrowsProcess"/>
    <dgm:cxn modelId="{658C69F1-AB7A-408E-8247-1316AED7C513}" srcId="{CF8DD17B-617F-4D92-A905-6BE358EE09DC}" destId="{2AA88D3C-8AD9-45C3-BE9D-924B37F16714}" srcOrd="0" destOrd="0" parTransId="{8C528257-BD10-41C4-9B60-94EF976BF5ED}" sibTransId="{430E088D-7A01-4B6A-B43C-0143F73F8311}"/>
    <dgm:cxn modelId="{4FAFB693-BD7A-4552-9130-20DC9E47C332}" type="presParOf" srcId="{BA2959F3-C594-4A14-BCE2-44DBD4247AEB}" destId="{02A45AB3-6B44-42E1-A3E4-882122FAD6EB}" srcOrd="0" destOrd="0" presId="urn:microsoft.com/office/officeart/2009/3/layout/IncreasingArrowsProcess"/>
    <dgm:cxn modelId="{3572BBAE-2A0B-4929-BD30-0757660EBE12}" type="presParOf" srcId="{BA2959F3-C594-4A14-BCE2-44DBD4247AEB}" destId="{334F2456-F3AD-4E10-B02B-5A131F3D5438}" srcOrd="1" destOrd="0" presId="urn:microsoft.com/office/officeart/2009/3/layout/IncreasingArrowsProcess"/>
    <dgm:cxn modelId="{EEFB12EC-0B64-40E5-B43F-4583826C282F}" type="presParOf" srcId="{BA2959F3-C594-4A14-BCE2-44DBD4247AEB}" destId="{76F651FD-2EEA-401E-8409-919CFE31D1DA}" srcOrd="2" destOrd="0" presId="urn:microsoft.com/office/officeart/2009/3/layout/IncreasingArrowsProcess"/>
    <dgm:cxn modelId="{F8391E10-F6F7-4AD3-AC83-22A074CE5E24}" type="presParOf" srcId="{BA2959F3-C594-4A14-BCE2-44DBD4247AEB}" destId="{491A2A04-5D48-446A-B96F-A3EDCC327D61}" srcOrd="3" destOrd="0" presId="urn:microsoft.com/office/officeart/2009/3/layout/IncreasingArrowsProcess"/>
    <dgm:cxn modelId="{082732EF-E314-4FD5-B2B2-257EEF9DA9FC}" type="presParOf" srcId="{BA2959F3-C594-4A14-BCE2-44DBD4247AEB}" destId="{9390D199-BCA2-4E79-B5F9-2EEB6A428633}" srcOrd="4" destOrd="0" presId="urn:microsoft.com/office/officeart/2009/3/layout/IncreasingArrowsProcess"/>
    <dgm:cxn modelId="{CE628177-BCE8-4BB6-87AF-0253BDE59F4E}" type="presParOf" srcId="{BA2959F3-C594-4A14-BCE2-44DBD4247AEB}" destId="{F0BA6672-039A-4E78-95FE-DECBEE5D19EB}" srcOrd="5" destOrd="0" presId="urn:microsoft.com/office/officeart/2009/3/layout/IncreasingArrowsProcess"/>
    <dgm:cxn modelId="{54277F36-6F30-4C5C-9D33-DF7DC180FD47}" type="presParOf" srcId="{BA2959F3-C594-4A14-BCE2-44DBD4247AEB}" destId="{E3854FB3-5DD3-497F-A54B-CE817FD9C2F1}" srcOrd="6" destOrd="0" presId="urn:microsoft.com/office/officeart/2009/3/layout/IncreasingArrowsProcess"/>
    <dgm:cxn modelId="{082A1D66-1F25-458F-B5D9-F7AB2C2A834F}" type="presParOf" srcId="{BA2959F3-C594-4A14-BCE2-44DBD4247AEB}" destId="{39CC55A8-ADE4-488C-B2D6-03AC5B38F19B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2F49E-3228-43D9-A594-D79B73A18CFA}">
      <dsp:nvSpPr>
        <dsp:cNvPr id="0" name=""/>
        <dsp:cNvSpPr/>
      </dsp:nvSpPr>
      <dsp:spPr>
        <a:xfrm>
          <a:off x="0" y="252949"/>
          <a:ext cx="10515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 dirty="0"/>
            <a:t>60% drop in off-season foot traffic (May-August)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b="1" kern="1200" dirty="0"/>
            <a:t>Causes:</a:t>
          </a:r>
          <a:r>
            <a:rPr lang="en-ZA" sz="1500" kern="1200" dirty="0"/>
            <a:t> Weather extremes, busy schedules, local competition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b="1" kern="1200" dirty="0"/>
            <a:t>Problem:</a:t>
          </a:r>
          <a:r>
            <a:rPr lang="en-ZA" sz="1500" kern="1200" dirty="0"/>
            <a:t> Customer disengagement </a:t>
          </a:r>
          <a:endParaRPr lang="en-US" sz="1500" kern="1200" dirty="0"/>
        </a:p>
      </dsp:txBody>
      <dsp:txXfrm>
        <a:off x="0" y="252949"/>
        <a:ext cx="10515600" cy="1134000"/>
      </dsp:txXfrm>
    </dsp:sp>
    <dsp:sp modelId="{3CC58479-241F-46D6-904E-49395B87DD1C}">
      <dsp:nvSpPr>
        <dsp:cNvPr id="0" name=""/>
        <dsp:cNvSpPr/>
      </dsp:nvSpPr>
      <dsp:spPr>
        <a:xfrm>
          <a:off x="525780" y="31549"/>
          <a:ext cx="736092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1" kern="1200" dirty="0"/>
            <a:t>Current Gap:</a:t>
          </a:r>
          <a:endParaRPr lang="en-US" sz="1500" kern="1200" dirty="0"/>
        </a:p>
      </dsp:txBody>
      <dsp:txXfrm>
        <a:off x="547396" y="53165"/>
        <a:ext cx="7317688" cy="399568"/>
      </dsp:txXfrm>
    </dsp:sp>
    <dsp:sp modelId="{BC7A3332-618E-4B85-ADDC-C7A3EEC2F483}">
      <dsp:nvSpPr>
        <dsp:cNvPr id="0" name=""/>
        <dsp:cNvSpPr/>
      </dsp:nvSpPr>
      <dsp:spPr>
        <a:xfrm>
          <a:off x="0" y="1689350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b="1" kern="1200" dirty="0"/>
            <a:t>Online Store/ E-Commerce site:</a:t>
          </a:r>
          <a:r>
            <a:rPr lang="en-ZA" sz="1500" kern="1200" dirty="0"/>
            <a:t> Ride-branded apparel, collectibles &amp; exclusives (online deals)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b="1" kern="1200" dirty="0">
              <a:solidFill>
                <a:schemeClr val="accent3"/>
              </a:solidFill>
            </a:rPr>
            <a:t>Seasonal</a:t>
          </a:r>
          <a:r>
            <a:rPr lang="en-ZA" sz="1500" b="1" kern="1200" dirty="0"/>
            <a:t> VR teasers &amp; discounts: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 dirty="0"/>
            <a:t>Free 5-minute ride previews </a:t>
          </a:r>
          <a:r>
            <a:rPr lang="en-ZA" sz="1500" b="1" kern="1200" dirty="0"/>
            <a:t>redeemable only at park kiosks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 dirty="0"/>
            <a:t>Post-VR offer: </a:t>
          </a:r>
          <a:r>
            <a:rPr lang="en-ZA" sz="1500" i="1" kern="1200" dirty="0"/>
            <a:t>“Get 15% off your next ticket if you book today"</a:t>
          </a:r>
          <a:endParaRPr lang="en-US" sz="1500" kern="1200" dirty="0"/>
        </a:p>
      </dsp:txBody>
      <dsp:txXfrm>
        <a:off x="0" y="1689350"/>
        <a:ext cx="10515600" cy="1370250"/>
      </dsp:txXfrm>
    </dsp:sp>
    <dsp:sp modelId="{A84727B2-F205-4E07-8588-6933F0CA889A}">
      <dsp:nvSpPr>
        <dsp:cNvPr id="0" name=""/>
        <dsp:cNvSpPr/>
      </dsp:nvSpPr>
      <dsp:spPr>
        <a:xfrm>
          <a:off x="525780" y="1467950"/>
          <a:ext cx="736092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1" kern="1200" dirty="0"/>
            <a:t>Proposed Solution:</a:t>
          </a:r>
          <a:endParaRPr lang="en-US" sz="1500" kern="1200" dirty="0"/>
        </a:p>
      </dsp:txBody>
      <dsp:txXfrm>
        <a:off x="547396" y="1489566"/>
        <a:ext cx="7317688" cy="399568"/>
      </dsp:txXfrm>
    </dsp:sp>
    <dsp:sp modelId="{69D5F809-FB89-4ECD-B206-C03C9C2AAA6A}">
      <dsp:nvSpPr>
        <dsp:cNvPr id="0" name=""/>
        <dsp:cNvSpPr/>
      </dsp:nvSpPr>
      <dsp:spPr>
        <a:xfrm>
          <a:off x="0" y="3393549"/>
          <a:ext cx="1051560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kern="1200" dirty="0"/>
            <a:t>Merchandise profits fund VR kiosks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ZA" sz="1500" b="1" kern="1200" dirty="0"/>
            <a:t>VR teasers &gt; return visits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Potential for a contained VR Experience &gt; </a:t>
          </a:r>
          <a:r>
            <a:rPr lang="en-US" sz="1500" b="1" kern="1200" dirty="0">
              <a:solidFill>
                <a:schemeClr val="accent3"/>
              </a:solidFill>
            </a:rPr>
            <a:t>Accessibility</a:t>
          </a:r>
          <a:r>
            <a:rPr lang="en-US" sz="1500" kern="1200" dirty="0"/>
            <a:t>   </a:t>
          </a:r>
        </a:p>
      </dsp:txBody>
      <dsp:txXfrm>
        <a:off x="0" y="3393549"/>
        <a:ext cx="10515600" cy="1134000"/>
      </dsp:txXfrm>
    </dsp:sp>
    <dsp:sp modelId="{DAD6DA33-8C32-4318-AD12-169D41F34733}">
      <dsp:nvSpPr>
        <dsp:cNvPr id="0" name=""/>
        <dsp:cNvSpPr/>
      </dsp:nvSpPr>
      <dsp:spPr>
        <a:xfrm>
          <a:off x="525780" y="3140600"/>
          <a:ext cx="7360920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500" b="1" kern="1200"/>
            <a:t>Advantage:</a:t>
          </a:r>
          <a:endParaRPr lang="en-US" sz="1500" kern="1200"/>
        </a:p>
      </dsp:txBody>
      <dsp:txXfrm>
        <a:off x="547396" y="3162216"/>
        <a:ext cx="73176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6BAAF-28F6-40ED-AB41-B45E9AEF2466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8B388-FE45-49BE-94E7-9D8766C4583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400" b="1" kern="1200" dirty="0"/>
            <a:t>V</a:t>
          </a:r>
          <a:r>
            <a:rPr lang="en-ZA" sz="2400" kern="1200" dirty="0"/>
            <a:t>:</a:t>
          </a:r>
          <a:r>
            <a:rPr lang="en-US" sz="2400" i="1" kern="1200" dirty="0"/>
            <a:t>Provide inspiring experiences and </a:t>
          </a:r>
          <a:r>
            <a:rPr lang="en-US" sz="2400" b="1" i="1" kern="1200" dirty="0"/>
            <a:t>memorabilia</a:t>
          </a:r>
          <a:r>
            <a:rPr lang="en-US" sz="2400" i="1" kern="1200" dirty="0"/>
            <a:t> that encourage people to embrace life and appreciate nature</a:t>
          </a:r>
          <a:r>
            <a:rPr lang="en-ZA" sz="2400" i="1" kern="1200" dirty="0"/>
            <a:t>.</a:t>
          </a:r>
          <a:endParaRPr lang="en-US" sz="2400" kern="1200" dirty="0"/>
        </a:p>
      </dsp:txBody>
      <dsp:txXfrm>
        <a:off x="696297" y="538547"/>
        <a:ext cx="4171627" cy="2590157"/>
      </dsp:txXfrm>
    </dsp:sp>
    <dsp:sp modelId="{F9A60C52-F9F6-4F8B-B072-F4F7A66828C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34F7E-6348-4B5F-9ACA-E406A7424C3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b="1" kern="1200" dirty="0"/>
            <a:t>M</a:t>
          </a:r>
          <a:r>
            <a:rPr lang="en-ZA" sz="1600" kern="1200" dirty="0"/>
            <a:t>:</a:t>
          </a:r>
          <a:r>
            <a:rPr lang="en-US" sz="1600" i="1" kern="1200" dirty="0"/>
            <a:t>Transform 25% of </a:t>
          </a:r>
          <a:r>
            <a:rPr lang="en-US" sz="1600" b="1" i="1" kern="1200" dirty="0"/>
            <a:t>park visitors </a:t>
          </a:r>
          <a:r>
            <a:rPr lang="en-US" sz="1600" i="1" kern="1200" dirty="0"/>
            <a:t>into loyal online shoppers while using immersive VR previews to boost return visits by 10%, </a:t>
          </a:r>
          <a:r>
            <a:rPr lang="en-US" sz="1600" b="1" i="1" kern="1200" dirty="0"/>
            <a:t>creating a powerful synergy where online merchandise purchases unlock exclusive park VR experiences </a:t>
          </a:r>
          <a:r>
            <a:rPr lang="en-US" sz="1600" i="1" kern="1200" dirty="0"/>
            <a:t>that ultimately drive further in-park engagement and merchandise sales - keeping our brand alive year-round and deepening visitor connections with nature.</a:t>
          </a:r>
          <a:br>
            <a:rPr lang="en-ZA" sz="1400" kern="1200" dirty="0"/>
          </a:br>
          <a:br>
            <a:rPr lang="en-ZA" sz="1400" kern="1200" dirty="0"/>
          </a:br>
          <a:endParaRPr lang="en-US" sz="1400" kern="1200" dirty="0"/>
        </a:p>
      </dsp:txBody>
      <dsp:txXfrm>
        <a:off x="5991936" y="538547"/>
        <a:ext cx="4171627" cy="25901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A45AB3-6B44-42E1-A3E4-882122FAD6EB}">
      <dsp:nvSpPr>
        <dsp:cNvPr id="0" name=""/>
        <dsp:cNvSpPr/>
      </dsp:nvSpPr>
      <dsp:spPr>
        <a:xfrm>
          <a:off x="1806190" y="39506"/>
          <a:ext cx="8474392" cy="1233744"/>
        </a:xfrm>
        <a:prstGeom prst="rightArrow">
          <a:avLst>
            <a:gd name="adj1" fmla="val 50000"/>
            <a:gd name="adj2" fmla="val 50000"/>
          </a:avLst>
        </a:prstGeom>
        <a:pattFill prst="pct90">
          <a:fgClr>
            <a:schemeClr val="accent6"/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9585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1" kern="1200" dirty="0"/>
            <a:t>UI Layer</a:t>
          </a:r>
          <a:endParaRPr lang="en-ZA" sz="1700" kern="1200" dirty="0"/>
        </a:p>
      </dsp:txBody>
      <dsp:txXfrm>
        <a:off x="1806190" y="347942"/>
        <a:ext cx="8165956" cy="616872"/>
      </dsp:txXfrm>
    </dsp:sp>
    <dsp:sp modelId="{334F2456-F3AD-4E10-B02B-5A131F3D5438}">
      <dsp:nvSpPr>
        <dsp:cNvPr id="0" name=""/>
        <dsp:cNvSpPr/>
      </dsp:nvSpPr>
      <dsp:spPr>
        <a:xfrm>
          <a:off x="1822207" y="990083"/>
          <a:ext cx="1921312" cy="22877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Customer purchases VR-linked merchandise online and selects in-park pickup.</a:t>
          </a:r>
          <a:r>
            <a:rPr lang="en-ZA" sz="1500" kern="1200" dirty="0"/>
            <a:t>	</a:t>
          </a:r>
        </a:p>
      </dsp:txBody>
      <dsp:txXfrm>
        <a:off x="1822207" y="990083"/>
        <a:ext cx="1921312" cy="2287714"/>
      </dsp:txXfrm>
    </dsp:sp>
    <dsp:sp modelId="{76F651FD-2EEA-401E-8409-919CFE31D1DA}">
      <dsp:nvSpPr>
        <dsp:cNvPr id="0" name=""/>
        <dsp:cNvSpPr/>
      </dsp:nvSpPr>
      <dsp:spPr>
        <a:xfrm>
          <a:off x="3759537" y="450608"/>
          <a:ext cx="6521044" cy="1233744"/>
        </a:xfrm>
        <a:prstGeom prst="rightArrow">
          <a:avLst>
            <a:gd name="adj1" fmla="val 50000"/>
            <a:gd name="adj2" fmla="val 50000"/>
          </a:avLst>
        </a:prstGeom>
        <a:pattFill prst="pct90">
          <a:fgClr>
            <a:schemeClr val="accent6">
              <a:lumMod val="75000"/>
            </a:schemeClr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9585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1" kern="1200" dirty="0"/>
            <a:t>Application Layer</a:t>
          </a:r>
        </a:p>
      </dsp:txBody>
      <dsp:txXfrm>
        <a:off x="3759537" y="759044"/>
        <a:ext cx="6212608" cy="616872"/>
      </dsp:txXfrm>
    </dsp:sp>
    <dsp:sp modelId="{491A2A04-5D48-446A-B96F-A3EDCC327D61}">
      <dsp:nvSpPr>
        <dsp:cNvPr id="0" name=""/>
        <dsp:cNvSpPr/>
      </dsp:nvSpPr>
      <dsp:spPr>
        <a:xfrm>
          <a:off x="3785566" y="1242327"/>
          <a:ext cx="1880272" cy="27574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System identifies eligible purchase, triggers discount offer after in-park VR session, and applies discount to future visit</a:t>
          </a:r>
          <a:r>
            <a:rPr lang="en-ZA" sz="1600" kern="1200" dirty="0"/>
            <a:t>.</a:t>
          </a:r>
        </a:p>
      </dsp:txBody>
      <dsp:txXfrm>
        <a:off x="3785566" y="1242327"/>
        <a:ext cx="1880272" cy="2757465"/>
      </dsp:txXfrm>
    </dsp:sp>
    <dsp:sp modelId="{9390D199-BCA2-4E79-B5F9-2EEB6A428633}">
      <dsp:nvSpPr>
        <dsp:cNvPr id="0" name=""/>
        <dsp:cNvSpPr/>
      </dsp:nvSpPr>
      <dsp:spPr>
        <a:xfrm>
          <a:off x="5687945" y="861710"/>
          <a:ext cx="4617576" cy="1233744"/>
        </a:xfrm>
        <a:prstGeom prst="rightArrow">
          <a:avLst>
            <a:gd name="adj1" fmla="val 50000"/>
            <a:gd name="adj2" fmla="val 50000"/>
          </a:avLst>
        </a:prstGeom>
        <a:pattFill prst="pct80">
          <a:fgClr>
            <a:schemeClr val="accent3"/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9585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1" kern="1200" dirty="0"/>
            <a:t>Data Layer</a:t>
          </a:r>
        </a:p>
      </dsp:txBody>
      <dsp:txXfrm>
        <a:off x="5687945" y="1170146"/>
        <a:ext cx="4309140" cy="616872"/>
      </dsp:txXfrm>
    </dsp:sp>
    <dsp:sp modelId="{F0BA6672-039A-4E78-95FE-DECBEE5D19EB}">
      <dsp:nvSpPr>
        <dsp:cNvPr id="0" name=""/>
        <dsp:cNvSpPr/>
      </dsp:nvSpPr>
      <dsp:spPr>
        <a:xfrm>
          <a:off x="5712885" y="1704792"/>
          <a:ext cx="1953347" cy="245941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Stores customer, product, order, and VR session data, enforcing one-time discount use through table relationships</a:t>
          </a:r>
          <a:endParaRPr lang="en-ZA" sz="1500" kern="1200" dirty="0"/>
        </a:p>
      </dsp:txBody>
      <dsp:txXfrm>
        <a:off x="5712885" y="1704792"/>
        <a:ext cx="1953347" cy="2459410"/>
      </dsp:txXfrm>
    </dsp:sp>
    <dsp:sp modelId="{E3854FB3-5DD3-497F-A54B-CE817FD9C2F1}">
      <dsp:nvSpPr>
        <dsp:cNvPr id="0" name=""/>
        <dsp:cNvSpPr/>
      </dsp:nvSpPr>
      <dsp:spPr>
        <a:xfrm>
          <a:off x="7666232" y="1272812"/>
          <a:ext cx="2614350" cy="1233744"/>
        </a:xfrm>
        <a:prstGeom prst="rightArrow">
          <a:avLst>
            <a:gd name="adj1" fmla="val 50000"/>
            <a:gd name="adj2" fmla="val 50000"/>
          </a:avLst>
        </a:prstGeom>
        <a:pattFill prst="pct80">
          <a:fgClr>
            <a:schemeClr val="accent3">
              <a:lumMod val="75000"/>
            </a:schemeClr>
          </a:fgClr>
          <a:bgClr>
            <a:schemeClr val="bg1"/>
          </a:bgClr>
        </a:patt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254000" bIns="195857" numCol="1" spcCol="1270" anchor="ctr" anchorCtr="0">
          <a:noAutofit/>
        </a:bodyPr>
        <a:lstStyle/>
        <a:p>
          <a:pPr marL="0" lvl="0" indent="0" algn="ctr" defTabSz="7556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700" b="1" i="0" kern="1200" dirty="0"/>
            <a:t>Analytics Layer</a:t>
          </a:r>
          <a:endParaRPr lang="en-ZA" sz="1700" kern="1200" dirty="0"/>
        </a:p>
      </dsp:txBody>
      <dsp:txXfrm>
        <a:off x="7666232" y="1581248"/>
        <a:ext cx="2305914" cy="616872"/>
      </dsp:txXfrm>
    </dsp:sp>
    <dsp:sp modelId="{39CC55A8-ADE4-488C-B2D6-03AC5B38F19B}">
      <dsp:nvSpPr>
        <dsp:cNvPr id="0" name=""/>
        <dsp:cNvSpPr/>
      </dsp:nvSpPr>
      <dsp:spPr>
        <a:xfrm>
          <a:off x="7697771" y="2215710"/>
          <a:ext cx="1971143" cy="22649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6667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Measures campaign success by linking VR sessions to redeemed discounts and calculating incremental revenue.</a:t>
          </a:r>
          <a:endParaRPr lang="en-ZA" sz="1500" kern="1200" dirty="0"/>
        </a:p>
      </dsp:txBody>
      <dsp:txXfrm>
        <a:off x="7697771" y="2215710"/>
        <a:ext cx="1971143" cy="22649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E78CD-5F37-423B-804B-E0892323C47C}" type="datetimeFigureOut">
              <a:rPr lang="en-ZA" smtClean="0"/>
              <a:t>2025/08/23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17EE3-8C9E-4CF8-9504-7C3475DA0D4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49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Assumptions:</a:t>
            </a:r>
          </a:p>
          <a:p>
            <a:endParaRPr lang="en-Z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The Collapsed sub process ‘Checkout’ handles deliveries &amp; Instore collection arrangements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It is the ultimate goal of this experience to increase foot traffic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Customer may or may not choose to redeem VR voucher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The collapsed sub process ‘Generate &amp; Manage QR code’ handles the DB records within the system depending on QR code expiry/Validity and generates code depending on whether or not checkout was complete.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A VR preview follows only if customer decided to redeem their code by initiating a claim at the kiosk, alternatively code expires in 14 days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Customer is bound to a discount if they book a park visit from watching a VR teaser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dirty="0"/>
              <a:t>The online Merchandise funds the VR services.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17EE3-8C9E-4CF8-9504-7C3475DA0D47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75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17EE3-8C9E-4CF8-9504-7C3475DA0D47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416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C2B8-7EDE-426A-9C96-13BBE8D4FD38}" type="datetime1">
              <a:rPr lang="en-ZA" smtClean="0"/>
              <a:t>2025/08/23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8773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0AC-AEF6-49F8-B5FD-8093CDAE3698}" type="datetime1">
              <a:rPr lang="en-ZA" smtClean="0"/>
              <a:t>2025/08/23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8686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0AC-AEF6-49F8-B5FD-8093CDAE3698}" type="datetime1">
              <a:rPr lang="en-ZA" smtClean="0"/>
              <a:t>2025/08/23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0859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0AC-AEF6-49F8-B5FD-8093CDAE3698}" type="datetime1">
              <a:rPr lang="en-ZA" smtClean="0"/>
              <a:t>2025/08/23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7746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7F88-C9D9-4FB4-9675-8C983CCB1A4B}" type="datetime1">
              <a:rPr lang="en-ZA" smtClean="0"/>
              <a:t>2025/08/23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9881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0AC-AEF6-49F8-B5FD-8093CDAE3698}" type="datetime1">
              <a:rPr lang="en-ZA" smtClean="0"/>
              <a:t>2025/08/23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75022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0AC-AEF6-49F8-B5FD-8093CDAE3698}" type="datetime1">
              <a:rPr lang="en-ZA" smtClean="0"/>
              <a:t>2025/08/23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6147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780A9-F388-43F7-801D-9D1058E08C2E}" type="datetime1">
              <a:rPr lang="en-ZA" smtClean="0"/>
              <a:t>2025/08/23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78123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26A04-46D3-4812-8529-7CB9543440D1}" type="datetime1">
              <a:rPr lang="en-ZA" smtClean="0"/>
              <a:t>2025/08/23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201642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80AC-AEF6-49F8-B5FD-8093CDAE3698}" type="datetime1">
              <a:rPr lang="en-ZA" smtClean="0"/>
              <a:t>2025/08/23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50682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8F16-6C6D-4332-B0D6-F691982845F8}" type="datetime1">
              <a:rPr lang="en-ZA" smtClean="0"/>
              <a:t>2025/08/23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7068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80AC-AEF6-49F8-B5FD-8093CDAE3698}" type="datetime1">
              <a:rPr lang="en-ZA" smtClean="0"/>
              <a:t>2025/08/23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by Mhlongo Surprise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C0C2B-3273-4CEA-BB5C-80633608C9E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044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urprise-mhlongo-408512214/" TargetMode="External"/><Relationship Id="rId2" Type="http://schemas.openxmlformats.org/officeDocument/2006/relationships/hyperlink" Target="mailto:Mhlongo.surprise@outloo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github.com/SurpriseMhlong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280B3C9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8D1F-BECC-C84E-9ABF-11A79D634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180" y="1169074"/>
            <a:ext cx="6696453" cy="3728748"/>
          </a:xfrm>
        </p:spPr>
        <p:txBody>
          <a:bodyPr anchor="b">
            <a:normAutofit/>
          </a:bodyPr>
          <a:lstStyle/>
          <a:p>
            <a:pPr algn="l"/>
            <a:r>
              <a:rPr lang="en-ZA" sz="4900" b="1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lgCheck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Capitalising </a:t>
            </a:r>
            <a:r>
              <a:rPr lang="en-ZA" sz="4900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lgCheck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on “Off-Season” Revenue.</a:t>
            </a:r>
            <a:br>
              <a:rPr lang="en-ZA" sz="4900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lgCheck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r>
              <a:rPr lang="en-ZA" sz="2200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lgCheck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Online Merchandise Store &amp; Conversion strategy – VR.</a:t>
            </a:r>
            <a:br>
              <a:rPr lang="en-ZA" sz="4800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br>
              <a:rPr lang="en-ZA" sz="4800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ZA" sz="4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1E80C-3950-5955-EE46-FE64D5B38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064" y="5041616"/>
            <a:ext cx="4471736" cy="1246472"/>
          </a:xfrm>
        </p:spPr>
        <p:txBody>
          <a:bodyPr anchor="ctr">
            <a:normAutofit/>
          </a:bodyPr>
          <a:lstStyle/>
          <a:p>
            <a:pPr algn="r"/>
            <a:r>
              <a:rPr lang="en-ZA" i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Nsasani reserve (Pty) Ltd</a:t>
            </a:r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30D66-0E5A-E0BC-4A07-EADEE07EA462}"/>
              </a:ext>
            </a:extLst>
          </p:cNvPr>
          <p:cNvSpPr txBox="1"/>
          <p:nvPr/>
        </p:nvSpPr>
        <p:spPr>
          <a:xfrm>
            <a:off x="953814" y="4183118"/>
            <a:ext cx="669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latin typeface="Agency FB" panose="020B0503020202020204" pitchFamily="34" charset="0"/>
              </a:rPr>
              <a:t>Drive Year-Round Sales &amp; Future Park Visit Strategy…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0043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8E40-8A24-2D4E-AAE3-933B322D8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323" y="-9651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Risks &amp; Mitigation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B382C57-9D09-6BBF-023E-45F4427C3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988028"/>
              </p:ext>
            </p:extLst>
          </p:nvPr>
        </p:nvGraphicFramePr>
        <p:xfrm>
          <a:off x="1040875" y="840939"/>
          <a:ext cx="10499484" cy="5599075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42224">
                  <a:extLst>
                    <a:ext uri="{9D8B030D-6E8A-4147-A177-3AD203B41FA5}">
                      <a16:colId xmlns:a16="http://schemas.microsoft.com/office/drawing/2014/main" val="682896889"/>
                    </a:ext>
                  </a:extLst>
                </a:gridCol>
                <a:gridCol w="2883626">
                  <a:extLst>
                    <a:ext uri="{9D8B030D-6E8A-4147-A177-3AD203B41FA5}">
                      <a16:colId xmlns:a16="http://schemas.microsoft.com/office/drawing/2014/main" val="27138076"/>
                    </a:ext>
                  </a:extLst>
                </a:gridCol>
                <a:gridCol w="3034918">
                  <a:extLst>
                    <a:ext uri="{9D8B030D-6E8A-4147-A177-3AD203B41FA5}">
                      <a16:colId xmlns:a16="http://schemas.microsoft.com/office/drawing/2014/main" val="2582262918"/>
                    </a:ext>
                  </a:extLst>
                </a:gridCol>
                <a:gridCol w="2938716">
                  <a:extLst>
                    <a:ext uri="{9D8B030D-6E8A-4147-A177-3AD203B41FA5}">
                      <a16:colId xmlns:a16="http://schemas.microsoft.com/office/drawing/2014/main" val="2071256032"/>
                    </a:ext>
                  </a:extLst>
                </a:gridCol>
              </a:tblGrid>
              <a:tr h="6900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20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  <a:endParaRPr lang="en-ZA" sz="20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20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Key Risk</a:t>
                      </a:r>
                      <a:endParaRPr lang="en-ZA" sz="20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20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Mitigation Strategy</a:t>
                      </a:r>
                      <a:endParaRPr lang="en-ZA" sz="20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20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ROI Benefit</a:t>
                      </a:r>
                      <a:endParaRPr lang="en-ZA" sz="20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b"/>
                </a:tc>
                <a:extLst>
                  <a:ext uri="{0D108BD9-81ED-4DB2-BD59-A6C34878D82A}">
                    <a16:rowId xmlns:a16="http://schemas.microsoft.com/office/drawing/2014/main" val="4212968023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20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Financial</a:t>
                      </a:r>
                      <a:endParaRPr lang="en-ZA" sz="20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Discount Fraud &amp; Abuse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1-to-1 session-to-order link prevents reuse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Protects profit margins</a:t>
                      </a:r>
                      <a:endParaRPr lang="en-ZA" sz="1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extLst>
                  <a:ext uri="{0D108BD9-81ED-4DB2-BD59-A6C34878D82A}">
                    <a16:rowId xmlns:a16="http://schemas.microsoft.com/office/drawing/2014/main" val="1975356958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ZA" sz="20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Low Redemption Rate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Track conversions to optimize discount offers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Increases sales conversion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extLst>
                  <a:ext uri="{0D108BD9-81ED-4DB2-BD59-A6C34878D82A}">
                    <a16:rowId xmlns:a16="http://schemas.microsoft.com/office/drawing/2014/main" val="1260093713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2000" b="1" kern="100" cap="none" spc="0">
                          <a:solidFill>
                            <a:schemeClr val="tx1"/>
                          </a:solidFill>
                          <a:effectLst/>
                        </a:rPr>
                        <a:t>Operational</a:t>
                      </a:r>
                      <a:endParaRPr lang="en-ZA" sz="20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Data Silos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Direct link between VR sessions and sales data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Enables precise ROI calculation</a:t>
                      </a:r>
                      <a:endParaRPr lang="en-ZA" sz="1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extLst>
                  <a:ext uri="{0D108BD9-81ED-4DB2-BD59-A6C34878D82A}">
                    <a16:rowId xmlns:a16="http://schemas.microsoft.com/office/drawing/2014/main" val="914863039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ZA" sz="20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Inventory Mismatch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Real-time stock checks before offering discounts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Improves customer satisfaction</a:t>
                      </a:r>
                      <a:endParaRPr lang="en-ZA" sz="1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extLst>
                  <a:ext uri="{0D108BD9-81ED-4DB2-BD59-A6C34878D82A}">
                    <a16:rowId xmlns:a16="http://schemas.microsoft.com/office/drawing/2014/main" val="3693549503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2000" b="1" kern="100" cap="none" spc="0">
                          <a:solidFill>
                            <a:schemeClr val="tx1"/>
                          </a:solidFill>
                          <a:effectLst/>
                        </a:rPr>
                        <a:t>Marketing</a:t>
                      </a:r>
                      <a:endParaRPr lang="en-ZA" sz="20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Irrelevant Offers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Discounts tied to specific user VR experiences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Increases redemption rate</a:t>
                      </a:r>
                      <a:endParaRPr lang="en-ZA" sz="1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extLst>
                  <a:ext uri="{0D108BD9-81ED-4DB2-BD59-A6C34878D82A}">
                    <a16:rowId xmlns:a16="http://schemas.microsoft.com/office/drawing/2014/main" val="1233282274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ZA" sz="20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Poor Timing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Automated time-bound discount expiry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Creates purchase urgency</a:t>
                      </a:r>
                      <a:endParaRPr lang="en-ZA" sz="16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extLst>
                  <a:ext uri="{0D108BD9-81ED-4DB2-BD59-A6C34878D82A}">
                    <a16:rowId xmlns:a16="http://schemas.microsoft.com/office/drawing/2014/main" val="4224453985"/>
                  </a:ext>
                </a:extLst>
              </a:tr>
              <a:tr h="6893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20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Strategic</a:t>
                      </a:r>
                      <a:endParaRPr lang="en-ZA" sz="20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Cannibalization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Compare sales lift from VR vs non-VR users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Measures incremental revenue</a:t>
                      </a:r>
                      <a:endParaRPr lang="en-ZA" sz="16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077" marR="38077" marT="78718" marB="76154" anchor="ctr"/>
                </a:tc>
                <a:extLst>
                  <a:ext uri="{0D108BD9-81ED-4DB2-BD59-A6C34878D82A}">
                    <a16:rowId xmlns:a16="http://schemas.microsoft.com/office/drawing/2014/main" val="103609308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3559C-163B-21C2-45D0-68AD242C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Mhlongo Surprise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60696B9-5686-60FB-AC00-95A2FC238D6E}"/>
              </a:ext>
            </a:extLst>
          </p:cNvPr>
          <p:cNvSpPr/>
          <p:nvPr/>
        </p:nvSpPr>
        <p:spPr>
          <a:xfrm>
            <a:off x="8565931" y="2076164"/>
            <a:ext cx="2322786" cy="1030650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56172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BF27-4AAA-D558-4D89-E6A8A508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/>
              <a:t>Path to Proven ROI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FA098-A683-7C2B-1CAE-5B4D8FFA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E3F99A-0F3A-9B7D-E519-EF41307196B8}"/>
              </a:ext>
            </a:extLst>
          </p:cNvPr>
          <p:cNvGrpSpPr/>
          <p:nvPr/>
        </p:nvGrpSpPr>
        <p:grpSpPr>
          <a:xfrm>
            <a:off x="846292" y="2568860"/>
            <a:ext cx="2320312" cy="2864866"/>
            <a:chOff x="846292" y="2568860"/>
            <a:chExt cx="2320312" cy="2864866"/>
          </a:xfrm>
        </p:grpSpPr>
        <p:sp>
          <p:nvSpPr>
            <p:cNvPr id="7" name="Rectangle 6" descr="Bitcoin">
              <a:extLst>
                <a:ext uri="{FF2B5EF4-FFF2-40B4-BE49-F238E27FC236}">
                  <a16:creationId xmlns:a16="http://schemas.microsoft.com/office/drawing/2014/main" id="{209B1B2B-DA6D-3D97-17D9-394C8382C481}"/>
                </a:ext>
              </a:extLst>
            </p:cNvPr>
            <p:cNvSpPr/>
            <p:nvPr/>
          </p:nvSpPr>
          <p:spPr>
            <a:xfrm>
              <a:off x="1600394" y="2568860"/>
              <a:ext cx="812109" cy="812109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9B945F-069C-94E3-F8BF-CE20204369DF}"/>
                </a:ext>
              </a:extLst>
            </p:cNvPr>
            <p:cNvSpPr/>
            <p:nvPr/>
          </p:nvSpPr>
          <p:spPr>
            <a:xfrm>
              <a:off x="846292" y="3504159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ZA" sz="2200" b="1" i="0" kern="1200" dirty="0"/>
                <a:t>Investment</a:t>
              </a:r>
              <a:endParaRPr lang="en-ZA" sz="22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10606EF-5AF7-A801-388A-8A5FD6A71012}"/>
                </a:ext>
              </a:extLst>
            </p:cNvPr>
            <p:cNvSpPr/>
            <p:nvPr/>
          </p:nvSpPr>
          <p:spPr>
            <a:xfrm>
              <a:off x="846292" y="3909503"/>
              <a:ext cx="2320312" cy="1524223"/>
            </a:xfrm>
            <a:custGeom>
              <a:avLst/>
              <a:gdLst>
                <a:gd name="connsiteX0" fmla="*/ 0 w 2320312"/>
                <a:gd name="connsiteY0" fmla="*/ 0 h 1524223"/>
                <a:gd name="connsiteX1" fmla="*/ 2320312 w 2320312"/>
                <a:gd name="connsiteY1" fmla="*/ 0 h 1524223"/>
                <a:gd name="connsiteX2" fmla="*/ 2320312 w 2320312"/>
                <a:gd name="connsiteY2" fmla="*/ 1524223 h 1524223"/>
                <a:gd name="connsiteX3" fmla="*/ 0 w 2320312"/>
                <a:gd name="connsiteY3" fmla="*/ 1524223 h 1524223"/>
                <a:gd name="connsiteX4" fmla="*/ 0 w 2320312"/>
                <a:gd name="connsiteY4" fmla="*/ 0 h 152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1524223">
                  <a:moveTo>
                    <a:pt x="0" y="0"/>
                  </a:moveTo>
                  <a:lnTo>
                    <a:pt x="2320312" y="0"/>
                  </a:lnTo>
                  <a:lnTo>
                    <a:pt x="2320312" y="1524223"/>
                  </a:lnTo>
                  <a:lnTo>
                    <a:pt x="0" y="1524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700" b="1" i="0" kern="1200"/>
                <a:t>Fund VR Initiative</a:t>
              </a:r>
              <a:endParaRPr lang="en-ZA" sz="1700" kern="1200"/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Cost of Hardware, Content, &amp; Operation</a:t>
              </a:r>
              <a:endParaRPr lang="en-ZA" sz="17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B39DC-B439-17C9-A8B7-31112C800E00}"/>
              </a:ext>
            </a:extLst>
          </p:cNvPr>
          <p:cNvGrpSpPr/>
          <p:nvPr/>
        </p:nvGrpSpPr>
        <p:grpSpPr>
          <a:xfrm>
            <a:off x="3572660" y="2568860"/>
            <a:ext cx="2320312" cy="2864866"/>
            <a:chOff x="3572660" y="2568860"/>
            <a:chExt cx="2320312" cy="2864866"/>
          </a:xfrm>
        </p:grpSpPr>
        <p:sp>
          <p:nvSpPr>
            <p:cNvPr id="11" name="Rectangle 10" descr="Megaphone">
              <a:extLst>
                <a:ext uri="{FF2B5EF4-FFF2-40B4-BE49-F238E27FC236}">
                  <a16:creationId xmlns:a16="http://schemas.microsoft.com/office/drawing/2014/main" id="{F26D099F-C090-DFED-80DE-F53BD846BE89}"/>
                </a:ext>
              </a:extLst>
            </p:cNvPr>
            <p:cNvSpPr/>
            <p:nvPr/>
          </p:nvSpPr>
          <p:spPr>
            <a:xfrm>
              <a:off x="4326761" y="2568860"/>
              <a:ext cx="812109" cy="81210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2BA734-D26A-77CD-7842-3F21369378AF}"/>
                </a:ext>
              </a:extLst>
            </p:cNvPr>
            <p:cNvSpPr/>
            <p:nvPr/>
          </p:nvSpPr>
          <p:spPr>
            <a:xfrm>
              <a:off x="3572660" y="3504159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ZA" sz="2200" b="1" i="0" kern="1200" dirty="0"/>
                <a:t>Activation</a:t>
              </a:r>
              <a:endParaRPr lang="en-ZA" sz="2200" kern="12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8199C40-5F37-0B58-DD0F-3266E6384A86}"/>
                </a:ext>
              </a:extLst>
            </p:cNvPr>
            <p:cNvSpPr/>
            <p:nvPr/>
          </p:nvSpPr>
          <p:spPr>
            <a:xfrm>
              <a:off x="3572660" y="3909503"/>
              <a:ext cx="2320312" cy="1524223"/>
            </a:xfrm>
            <a:custGeom>
              <a:avLst/>
              <a:gdLst>
                <a:gd name="connsiteX0" fmla="*/ 0 w 2320312"/>
                <a:gd name="connsiteY0" fmla="*/ 0 h 1524223"/>
                <a:gd name="connsiteX1" fmla="*/ 2320312 w 2320312"/>
                <a:gd name="connsiteY1" fmla="*/ 0 h 1524223"/>
                <a:gd name="connsiteX2" fmla="*/ 2320312 w 2320312"/>
                <a:gd name="connsiteY2" fmla="*/ 1524223 h 1524223"/>
                <a:gd name="connsiteX3" fmla="*/ 0 w 2320312"/>
                <a:gd name="connsiteY3" fmla="*/ 1524223 h 1524223"/>
                <a:gd name="connsiteX4" fmla="*/ 0 w 2320312"/>
                <a:gd name="connsiteY4" fmla="*/ 0 h 152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1524223">
                  <a:moveTo>
                    <a:pt x="0" y="0"/>
                  </a:moveTo>
                  <a:lnTo>
                    <a:pt x="2320312" y="0"/>
                  </a:lnTo>
                  <a:lnTo>
                    <a:pt x="2320312" y="1524223"/>
                  </a:lnTo>
                  <a:lnTo>
                    <a:pt x="0" y="1524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700" b="1" i="0" kern="1200"/>
                <a:t>Drive Low-Season Traffic</a:t>
              </a:r>
              <a:endParaRPr lang="en-ZA" sz="1700" kern="1200"/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Engage Customers with Immersive teasers</a:t>
              </a:r>
              <a:endParaRPr lang="en-ZA" sz="17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279212C-8065-9F80-B339-7C1175390A68}"/>
              </a:ext>
            </a:extLst>
          </p:cNvPr>
          <p:cNvGrpSpPr/>
          <p:nvPr/>
        </p:nvGrpSpPr>
        <p:grpSpPr>
          <a:xfrm>
            <a:off x="6299027" y="2568860"/>
            <a:ext cx="2320312" cy="2864866"/>
            <a:chOff x="6299027" y="2568860"/>
            <a:chExt cx="2320312" cy="2864866"/>
          </a:xfrm>
        </p:grpSpPr>
        <p:sp>
          <p:nvSpPr>
            <p:cNvPr id="16" name="Rectangle 15" descr="Filter">
              <a:extLst>
                <a:ext uri="{FF2B5EF4-FFF2-40B4-BE49-F238E27FC236}">
                  <a16:creationId xmlns:a16="http://schemas.microsoft.com/office/drawing/2014/main" id="{508AE429-BFCA-9338-698E-A97A72DCD141}"/>
                </a:ext>
              </a:extLst>
            </p:cNvPr>
            <p:cNvSpPr/>
            <p:nvPr/>
          </p:nvSpPr>
          <p:spPr>
            <a:xfrm>
              <a:off x="7053128" y="2568860"/>
              <a:ext cx="812109" cy="81210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C24F335-177D-F188-098A-0A526AF075B8}"/>
                </a:ext>
              </a:extLst>
            </p:cNvPr>
            <p:cNvSpPr/>
            <p:nvPr/>
          </p:nvSpPr>
          <p:spPr>
            <a:xfrm>
              <a:off x="6299027" y="3504159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ZA" sz="2200" b="1" i="0" kern="1200" dirty="0"/>
                <a:t>Conversion</a:t>
              </a:r>
              <a:endParaRPr lang="en-ZA" sz="2200" kern="12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33A16B7-CCFC-BB51-7521-B416789E8E32}"/>
                </a:ext>
              </a:extLst>
            </p:cNvPr>
            <p:cNvSpPr/>
            <p:nvPr/>
          </p:nvSpPr>
          <p:spPr>
            <a:xfrm>
              <a:off x="6299027" y="3909503"/>
              <a:ext cx="2320312" cy="1524223"/>
            </a:xfrm>
            <a:custGeom>
              <a:avLst/>
              <a:gdLst>
                <a:gd name="connsiteX0" fmla="*/ 0 w 2320312"/>
                <a:gd name="connsiteY0" fmla="*/ 0 h 1524223"/>
                <a:gd name="connsiteX1" fmla="*/ 2320312 w 2320312"/>
                <a:gd name="connsiteY1" fmla="*/ 0 h 1524223"/>
                <a:gd name="connsiteX2" fmla="*/ 2320312 w 2320312"/>
                <a:gd name="connsiteY2" fmla="*/ 1524223 h 1524223"/>
                <a:gd name="connsiteX3" fmla="*/ 0 w 2320312"/>
                <a:gd name="connsiteY3" fmla="*/ 1524223 h 1524223"/>
                <a:gd name="connsiteX4" fmla="*/ 0 w 2320312"/>
                <a:gd name="connsiteY4" fmla="*/ 0 h 152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1524223">
                  <a:moveTo>
                    <a:pt x="0" y="0"/>
                  </a:moveTo>
                  <a:lnTo>
                    <a:pt x="2320312" y="0"/>
                  </a:lnTo>
                  <a:lnTo>
                    <a:pt x="2320312" y="1524223"/>
                  </a:lnTo>
                  <a:lnTo>
                    <a:pt x="0" y="1524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700" b="1" i="0" kern="1200"/>
                <a:t>Generate Incremental Sales</a:t>
              </a:r>
              <a:endParaRPr lang="en-ZA" sz="1700" kern="1200"/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0" i="0" kern="1200" dirty="0"/>
                <a:t>Tracked via Unique teasers-to-Orders </a:t>
              </a:r>
              <a:endParaRPr lang="en-ZA" sz="17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106D35-CF57-F3EF-8745-F123D94D01E6}"/>
              </a:ext>
            </a:extLst>
          </p:cNvPr>
          <p:cNvGrpSpPr/>
          <p:nvPr/>
        </p:nvGrpSpPr>
        <p:grpSpPr>
          <a:xfrm>
            <a:off x="9025394" y="2568860"/>
            <a:ext cx="2320312" cy="2864866"/>
            <a:chOff x="9025394" y="2568860"/>
            <a:chExt cx="2320312" cy="2864866"/>
          </a:xfrm>
        </p:grpSpPr>
        <p:sp>
          <p:nvSpPr>
            <p:cNvPr id="19" name="Rectangle 18" descr="Calculator">
              <a:extLst>
                <a:ext uri="{FF2B5EF4-FFF2-40B4-BE49-F238E27FC236}">
                  <a16:creationId xmlns:a16="http://schemas.microsoft.com/office/drawing/2014/main" id="{C47802DE-F87A-4A72-5236-B859B508C6B7}"/>
                </a:ext>
              </a:extLst>
            </p:cNvPr>
            <p:cNvSpPr/>
            <p:nvPr/>
          </p:nvSpPr>
          <p:spPr>
            <a:xfrm>
              <a:off x="9779496" y="2568860"/>
              <a:ext cx="812109" cy="812109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Z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E7619F4-D636-9DD4-378C-B6670238937E}"/>
                </a:ext>
              </a:extLst>
            </p:cNvPr>
            <p:cNvSpPr/>
            <p:nvPr/>
          </p:nvSpPr>
          <p:spPr>
            <a:xfrm>
              <a:off x="9025394" y="3504159"/>
              <a:ext cx="2320312" cy="348046"/>
            </a:xfrm>
            <a:custGeom>
              <a:avLst/>
              <a:gdLst>
                <a:gd name="connsiteX0" fmla="*/ 0 w 2320312"/>
                <a:gd name="connsiteY0" fmla="*/ 0 h 348046"/>
                <a:gd name="connsiteX1" fmla="*/ 2320312 w 2320312"/>
                <a:gd name="connsiteY1" fmla="*/ 0 h 348046"/>
                <a:gd name="connsiteX2" fmla="*/ 2320312 w 2320312"/>
                <a:gd name="connsiteY2" fmla="*/ 348046 h 348046"/>
                <a:gd name="connsiteX3" fmla="*/ 0 w 2320312"/>
                <a:gd name="connsiteY3" fmla="*/ 348046 h 348046"/>
                <a:gd name="connsiteX4" fmla="*/ 0 w 2320312"/>
                <a:gd name="connsiteY4" fmla="*/ 0 h 3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348046">
                  <a:moveTo>
                    <a:pt x="0" y="0"/>
                  </a:moveTo>
                  <a:lnTo>
                    <a:pt x="2320312" y="0"/>
                  </a:lnTo>
                  <a:lnTo>
                    <a:pt x="2320312" y="348046"/>
                  </a:lnTo>
                  <a:lnTo>
                    <a:pt x="0" y="34804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ZA" sz="2200" b="1" i="0" kern="1200"/>
                <a:t>Result</a:t>
              </a:r>
              <a:endParaRPr lang="en-ZA" sz="2200" kern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D0A0CC-1887-05A1-BBDB-3E034300C158}"/>
                </a:ext>
              </a:extLst>
            </p:cNvPr>
            <p:cNvSpPr/>
            <p:nvPr/>
          </p:nvSpPr>
          <p:spPr>
            <a:xfrm>
              <a:off x="9025394" y="3909503"/>
              <a:ext cx="2320312" cy="1524223"/>
            </a:xfrm>
            <a:custGeom>
              <a:avLst/>
              <a:gdLst>
                <a:gd name="connsiteX0" fmla="*/ 0 w 2320312"/>
                <a:gd name="connsiteY0" fmla="*/ 0 h 1524223"/>
                <a:gd name="connsiteX1" fmla="*/ 2320312 w 2320312"/>
                <a:gd name="connsiteY1" fmla="*/ 0 h 1524223"/>
                <a:gd name="connsiteX2" fmla="*/ 2320312 w 2320312"/>
                <a:gd name="connsiteY2" fmla="*/ 1524223 h 1524223"/>
                <a:gd name="connsiteX3" fmla="*/ 0 w 2320312"/>
                <a:gd name="connsiteY3" fmla="*/ 1524223 h 1524223"/>
                <a:gd name="connsiteX4" fmla="*/ 0 w 2320312"/>
                <a:gd name="connsiteY4" fmla="*/ 0 h 1524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20312" h="1524223">
                  <a:moveTo>
                    <a:pt x="0" y="0"/>
                  </a:moveTo>
                  <a:lnTo>
                    <a:pt x="2320312" y="0"/>
                  </a:lnTo>
                  <a:lnTo>
                    <a:pt x="2320312" y="1524223"/>
                  </a:lnTo>
                  <a:lnTo>
                    <a:pt x="0" y="152422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ZA" sz="1700" b="1" i="0" kern="1200"/>
                <a:t>Calculate &amp; Maximize ROI</a:t>
              </a:r>
              <a:endParaRPr lang="en-ZA" sz="1700" kern="1200"/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i="0" kern="1200"/>
                <a:t>Projected ROI: +18% Year 1</a:t>
              </a:r>
              <a:endParaRPr lang="en-ZA" sz="1700" kern="1200"/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ZA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1141853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DCB4-7791-CEDF-2EA5-1A65AF21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669" y="1789988"/>
            <a:ext cx="4977976" cy="1454051"/>
          </a:xfrm>
        </p:spPr>
        <p:txBody>
          <a:bodyPr>
            <a:normAutofit/>
          </a:bodyPr>
          <a:lstStyle/>
          <a:p>
            <a:r>
              <a:rPr lang="en-ZA" sz="3600" b="1" dirty="0">
                <a:solidFill>
                  <a:schemeClr val="accent3">
                    <a:lumMod val="50000"/>
                  </a:schemeClr>
                </a:solidFill>
              </a:rPr>
              <a:t>Thank You.</a:t>
            </a:r>
            <a:endParaRPr lang="en-ZA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1136-CEA9-A496-E6EB-8F655F7B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70" y="2060027"/>
            <a:ext cx="4977578" cy="41597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2600" b="1" dirty="0">
                <a:solidFill>
                  <a:schemeClr val="bg2">
                    <a:lumMod val="50000"/>
                  </a:schemeClr>
                </a:solidFill>
                <a:latin typeface="Bahnschrift Light" panose="020B0502040204020203" pitchFamily="34" charset="0"/>
              </a:rPr>
              <a:t>Questions &amp; Discussion</a:t>
            </a:r>
          </a:p>
          <a:p>
            <a:pPr marL="0" indent="0">
              <a:buNone/>
            </a:pPr>
            <a:endParaRPr lang="en-ZA" sz="1800" b="1" dirty="0">
              <a:solidFill>
                <a:schemeClr val="tx2"/>
              </a:solidFill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ZA" sz="1800" b="1" dirty="0">
              <a:solidFill>
                <a:schemeClr val="tx2"/>
              </a:solidFill>
              <a:latin typeface="Bahnschrift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Bahnschrift Light" panose="020B0502040204020203" pitchFamily="34" charset="0"/>
              </a:rPr>
              <a:t>Surprise Mhlongo (Mr.)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 Light" panose="020B0502040204020203" pitchFamily="34" charset="0"/>
              </a:rPr>
            </a:b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 Light" panose="020B0502040204020203" pitchFamily="34" charset="0"/>
              </a:rPr>
              <a:t>Candidate Graduate BA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 Light" panose="020B0502040204020203" pitchFamily="34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Bahnschrift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Mhlongo.surprise@outlook.com</a:t>
            </a:r>
            <a:br>
              <a:rPr lang="en-US" sz="1800" dirty="0">
                <a:solidFill>
                  <a:schemeClr val="accent3">
                    <a:lumMod val="75000"/>
                  </a:schemeClr>
                </a:solidFill>
                <a:latin typeface="Bahnschrift Light" panose="020B0502040204020203" pitchFamily="34" charset="0"/>
              </a:rPr>
            </a:b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Bahnschrift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1800" b="1" dirty="0">
              <a:solidFill>
                <a:schemeClr val="accent3">
                  <a:lumMod val="75000"/>
                </a:schemeClr>
              </a:solidFill>
              <a:latin typeface="Bahnschrift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Bahnschrift Light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ZA" sz="1800" dirty="0">
              <a:solidFill>
                <a:schemeClr val="accent3">
                  <a:lumMod val="7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62210-1913-5674-68DF-60AFBE44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ZA"/>
              <a:t>by Mhlongo Surprise</a:t>
            </a:r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48D313E0-1C5F-E24C-E8AD-BCC84E6DF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43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4FDF-D9D6-529C-442C-B0993283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</a:t>
            </a:r>
            <a:r>
              <a:rPr lang="en-ZA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Opportunity $</a:t>
            </a:r>
            <a:br>
              <a:rPr lang="en-ZA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E-Commerce + Strategic VR teasers</a:t>
            </a:r>
            <a:endParaRPr lang="en-ZA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Content Placeholder 2" descr="Introduction ">
            <a:extLst>
              <a:ext uri="{FF2B5EF4-FFF2-40B4-BE49-F238E27FC236}">
                <a16:creationId xmlns:a16="http://schemas.microsoft.com/office/drawing/2014/main" id="{0055A963-A941-25DA-AF35-5E1C86528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751000"/>
              </p:ext>
            </p:extLst>
          </p:nvPr>
        </p:nvGraphicFramePr>
        <p:xfrm>
          <a:off x="838200" y="1828800"/>
          <a:ext cx="10515600" cy="4527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B7225-CA0D-B55E-89C2-92EF23062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E8DBB2-7A05-BE74-AD98-68C81CC5CAC5}"/>
              </a:ext>
            </a:extLst>
          </p:cNvPr>
          <p:cNvGrpSpPr/>
          <p:nvPr/>
        </p:nvGrpSpPr>
        <p:grpSpPr>
          <a:xfrm>
            <a:off x="8965324" y="2081048"/>
            <a:ext cx="1698462" cy="1135118"/>
            <a:chOff x="8965324" y="1975945"/>
            <a:chExt cx="1698462" cy="1240221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D7775280-5A2E-3CA0-D231-AD41F1AD6050}"/>
                </a:ext>
              </a:extLst>
            </p:cNvPr>
            <p:cNvSpPr/>
            <p:nvPr/>
          </p:nvSpPr>
          <p:spPr>
            <a:xfrm>
              <a:off x="8965324" y="1975945"/>
              <a:ext cx="409904" cy="1240221"/>
            </a:xfrm>
            <a:prstGeom prst="righ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6FA790-B713-E000-EE52-8E5F8D8CDCF8}"/>
                </a:ext>
              </a:extLst>
            </p:cNvPr>
            <p:cNvSpPr txBox="1"/>
            <p:nvPr/>
          </p:nvSpPr>
          <p:spPr>
            <a:xfrm>
              <a:off x="9375228" y="2411389"/>
              <a:ext cx="1288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>
                  <a:solidFill>
                    <a:srgbClr val="FF0000"/>
                  </a:solidFill>
                </a:rPr>
                <a:t>Problem ID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0D2E2B-EF48-3322-EF90-5B1D899A5A40}"/>
              </a:ext>
            </a:extLst>
          </p:cNvPr>
          <p:cNvGrpSpPr/>
          <p:nvPr/>
        </p:nvGrpSpPr>
        <p:grpSpPr>
          <a:xfrm>
            <a:off x="8787145" y="5240087"/>
            <a:ext cx="2464724" cy="1116263"/>
            <a:chOff x="6589986" y="5454869"/>
            <a:chExt cx="2464724" cy="91440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CEEC7FC-7337-4BCE-1F5C-AC0972F19F11}"/>
                </a:ext>
              </a:extLst>
            </p:cNvPr>
            <p:cNvSpPr/>
            <p:nvPr/>
          </p:nvSpPr>
          <p:spPr>
            <a:xfrm>
              <a:off x="6589986" y="5454869"/>
              <a:ext cx="155448" cy="914400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9C712B7-D1FB-2ED3-F458-DAFA8E03ACFF}"/>
                </a:ext>
              </a:extLst>
            </p:cNvPr>
            <p:cNvSpPr txBox="1"/>
            <p:nvPr/>
          </p:nvSpPr>
          <p:spPr>
            <a:xfrm>
              <a:off x="6667710" y="5727403"/>
              <a:ext cx="238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>
                  <a:solidFill>
                    <a:srgbClr val="FF0000"/>
                  </a:solidFill>
                </a:rPr>
                <a:t>Controlled</a:t>
              </a:r>
              <a:r>
                <a:rPr lang="en-ZA" dirty="0"/>
                <a:t> </a:t>
              </a:r>
              <a:r>
                <a:rPr lang="en-ZA" dirty="0">
                  <a:solidFill>
                    <a:srgbClr val="FF0000"/>
                  </a:solidFill>
                </a:rPr>
                <a:t>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020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A609-6D5F-FCFA-F0FC-51874929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ZA" sz="4800" b="1"/>
              <a:t>Vision &amp; Mission	</a:t>
            </a:r>
            <a:endParaRPr lang="en-ZA" sz="48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86545C-739E-2455-69F0-121E41E5D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866647"/>
              </p:ext>
            </p:extLst>
          </p:nvPr>
        </p:nvGraphicFramePr>
        <p:xfrm>
          <a:off x="940916" y="2364378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D858E-E1AE-29B9-BF72-85AC3DF8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24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ZA"/>
              <a:t>by Mhlongo Surprise</a:t>
            </a:r>
          </a:p>
        </p:txBody>
      </p:sp>
    </p:spTree>
    <p:extLst>
      <p:ext uri="{BB962C8B-B14F-4D97-AF65-F5344CB8AC3E}">
        <p14:creationId xmlns:p14="http://schemas.microsoft.com/office/powerpoint/2010/main" val="9410305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1CD592-8210-97DC-73F1-59A2312E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576" y="6356350"/>
            <a:ext cx="566928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ZA">
                <a:solidFill>
                  <a:schemeClr val="tx1">
                    <a:lumMod val="75000"/>
                    <a:lumOff val="25000"/>
                  </a:schemeClr>
                </a:solidFill>
              </a:rPr>
              <a:t>by Mhlongo Surprise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28CF81-A39E-34CC-6388-B1A5414F432D}"/>
              </a:ext>
            </a:extLst>
          </p:cNvPr>
          <p:cNvSpPr txBox="1"/>
          <p:nvPr/>
        </p:nvSpPr>
        <p:spPr>
          <a:xfrm>
            <a:off x="1179576" y="462709"/>
            <a:ext cx="10652540" cy="5917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/>
              <a:t>Key Business Rules &amp; Assumptions</a:t>
            </a:r>
            <a:endParaRPr 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Merchandises are either linked to a VR teaser or not; </a:t>
            </a:r>
            <a:r>
              <a:rPr lang="en-US" sz="2000" b="1" dirty="0">
                <a:solidFill>
                  <a:schemeClr val="accent3"/>
                </a:solidFill>
              </a:rPr>
              <a:t>customer only knows after checkout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Park visit booking resulting from a VR teaser have a </a:t>
            </a:r>
            <a:r>
              <a:rPr lang="en-US" sz="2000" b="1" dirty="0">
                <a:solidFill>
                  <a:schemeClr val="accent3"/>
                </a:solidFill>
              </a:rPr>
              <a:t>guaranteed</a:t>
            </a:r>
            <a:r>
              <a:rPr lang="en-US" sz="2000" dirty="0"/>
              <a:t> discount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VR session can generate only one discount redemption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Discounts are tracked by type (percentage/fixed) and value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DB tracks both discount amount and the VR session that triggered it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DB tracks whether its discount has been redeemed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Some products/Merchandise may not be attraction-specific</a:t>
            </a:r>
          </a:p>
          <a:p>
            <a:pPr>
              <a:lnSpc>
                <a:spcPct val="150000"/>
              </a:lnSpc>
            </a:pP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1278999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53F8-7F5D-0AFA-355B-656A6E8C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Business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30971-C889-26C4-6B44-38A97107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78732"/>
            <a:ext cx="5157787" cy="823912"/>
          </a:xfrm>
        </p:spPr>
        <p:txBody>
          <a:bodyPr/>
          <a:lstStyle/>
          <a:p>
            <a:r>
              <a:rPr lang="en-ZA" dirty="0"/>
              <a:t>Functional (Must do)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F3242-9B8C-2201-1E02-045A46574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Flexible Product Management:</a:t>
            </a:r>
            <a:r>
              <a:rPr lang="en-US" dirty="0"/>
              <a:t> Support merchandise both linked and not linked to a specific attraction's VR teaser (normal e-commerce &amp; extended strat.)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VR-Discount Linkage:</a:t>
            </a:r>
            <a:r>
              <a:rPr lang="en-US" dirty="0"/>
              <a:t> Automatically apply a guaranteed, one-time discount to orders </a:t>
            </a:r>
            <a:r>
              <a:rPr lang="en-US" dirty="0">
                <a:solidFill>
                  <a:schemeClr val="accent3"/>
                </a:solidFill>
              </a:rPr>
              <a:t>originating from a VR session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Redemption Tracking:</a:t>
            </a:r>
            <a:r>
              <a:rPr lang="en-US" dirty="0"/>
              <a:t> Ensure each VR session's discount can only be redeemed once, tracked from offer to final sale.</a:t>
            </a:r>
          </a:p>
          <a:p>
            <a:pPr marL="0" indent="0">
              <a:lnSpc>
                <a:spcPct val="120000"/>
              </a:lnSpc>
              <a:buNone/>
            </a:pP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BA601-C419-DAFC-84FF-73570F577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273970"/>
            <a:ext cx="5183188" cy="823912"/>
          </a:xfrm>
        </p:spPr>
        <p:txBody>
          <a:bodyPr/>
          <a:lstStyle/>
          <a:p>
            <a:r>
              <a:rPr lang="en-ZA" dirty="0"/>
              <a:t>Non – Functional (Performance)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E5255-D0CC-7A53-0E04-6EDA909AF7D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Data Integrity:</a:t>
            </a:r>
            <a:r>
              <a:rPr lang="en-US" dirty="0"/>
              <a:t> Enforce unique discount redemption rules at the database level to prevent reuse.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Audit Trail:</a:t>
            </a:r>
            <a:r>
              <a:rPr lang="en-US" dirty="0"/>
              <a:t> Maintain immutable records of discount offers, values, and redemptions for financial reporting.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System Reliability:</a:t>
            </a:r>
            <a:r>
              <a:rPr lang="en-US" dirty="0"/>
              <a:t> Ensure high availability for processing transactions during peak redemption periods.</a:t>
            </a:r>
          </a:p>
          <a:p>
            <a:pPr marL="0" indent="0">
              <a:lnSpc>
                <a:spcPct val="120000"/>
              </a:lnSpc>
              <a:buNone/>
            </a:pP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3BC8DB3-D42C-4ED4-9A35-F0404CB9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</p:spTree>
    <p:extLst>
      <p:ext uri="{BB962C8B-B14F-4D97-AF65-F5344CB8AC3E}">
        <p14:creationId xmlns:p14="http://schemas.microsoft.com/office/powerpoint/2010/main" val="34426274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0824-D358-27BB-D85D-9B3B9A6E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4318211" y="4509129"/>
            <a:ext cx="9641958" cy="623703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/>
              <a:t>			</a:t>
            </a:r>
            <a:r>
              <a:rPr lang="en-Z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BPM : Nasani Pty Ltd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9FC08-6E62-A741-9356-DA6113B4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8F4AA7-6AC2-CC68-F8A9-72492ED25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4" y="136525"/>
            <a:ext cx="11466786" cy="621982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AB9B634-A68E-C9A7-D4F5-3AAE7491F7B9}"/>
              </a:ext>
            </a:extLst>
          </p:cNvPr>
          <p:cNvGrpSpPr/>
          <p:nvPr/>
        </p:nvGrpSpPr>
        <p:grpSpPr>
          <a:xfrm>
            <a:off x="1699072" y="2102069"/>
            <a:ext cx="2459421" cy="4254281"/>
            <a:chOff x="2417379" y="998482"/>
            <a:chExt cx="2459421" cy="5859517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DF610494-A3B3-A819-4AF1-283E803AF11A}"/>
                </a:ext>
              </a:extLst>
            </p:cNvPr>
            <p:cNvSpPr/>
            <p:nvPr/>
          </p:nvSpPr>
          <p:spPr>
            <a:xfrm>
              <a:off x="3783724" y="998482"/>
              <a:ext cx="1093076" cy="5859517"/>
            </a:xfrm>
            <a:prstGeom prst="lef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FF25B8-241C-4671-0085-34E94400F5A6}"/>
                </a:ext>
              </a:extLst>
            </p:cNvPr>
            <p:cNvSpPr txBox="1"/>
            <p:nvPr/>
          </p:nvSpPr>
          <p:spPr>
            <a:xfrm>
              <a:off x="2417379" y="3605074"/>
              <a:ext cx="191288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ZA" dirty="0">
                  <a:solidFill>
                    <a:srgbClr val="FF0000"/>
                  </a:solidFill>
                </a:rPr>
                <a:t>Extended VR Strategy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0CF922-B545-8B21-3E4D-4116E4899413}"/>
              </a:ext>
            </a:extLst>
          </p:cNvPr>
          <p:cNvGrpSpPr/>
          <p:nvPr/>
        </p:nvGrpSpPr>
        <p:grpSpPr>
          <a:xfrm>
            <a:off x="7740801" y="136523"/>
            <a:ext cx="2657535" cy="1805940"/>
            <a:chOff x="7793352" y="0"/>
            <a:chExt cx="2657535" cy="194441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C98DFD2-E439-4F28-3D77-7D04677D3229}"/>
                </a:ext>
              </a:extLst>
            </p:cNvPr>
            <p:cNvSpPr/>
            <p:nvPr/>
          </p:nvSpPr>
          <p:spPr>
            <a:xfrm>
              <a:off x="7793352" y="0"/>
              <a:ext cx="262759" cy="1944414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C0A0FA-C344-01B8-D249-69B50F55396A}"/>
                </a:ext>
              </a:extLst>
            </p:cNvPr>
            <p:cNvSpPr txBox="1"/>
            <p:nvPr/>
          </p:nvSpPr>
          <p:spPr>
            <a:xfrm>
              <a:off x="8153400" y="751877"/>
              <a:ext cx="22974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ZA" dirty="0">
                  <a:solidFill>
                    <a:srgbClr val="FF0000"/>
                  </a:solidFill>
                </a:rPr>
                <a:t>Simple E-Commerce </a:t>
              </a:r>
            </a:p>
            <a:p>
              <a:pPr algn="ctr"/>
              <a:r>
                <a:rPr lang="en-ZA" dirty="0">
                  <a:solidFill>
                    <a:srgbClr val="FF0000"/>
                  </a:solidFill>
                </a:rPr>
                <a:t>e.g. Shopify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8250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8FA4-E8AB-75EC-3D3E-67723D12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023408"/>
          </a:xfrm>
        </p:spPr>
        <p:txBody>
          <a:bodyPr/>
          <a:lstStyle/>
          <a:p>
            <a:pPr algn="ctr"/>
            <a:r>
              <a:rPr lang="en-ZA" dirty="0"/>
              <a:t>User 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231E6-3C93-1051-53BD-6E907DBE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90903"/>
            <a:ext cx="5157787" cy="823912"/>
          </a:xfrm>
        </p:spPr>
        <p:txBody>
          <a:bodyPr/>
          <a:lstStyle/>
          <a:p>
            <a:r>
              <a:rPr lang="en-ZA" dirty="0"/>
              <a:t>Standard Purchase (Non-VR Linked)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5F0B-ED12-CC69-E3DA-2995B5B41E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sz="4400" b="1" dirty="0"/>
              <a:t>Browse:</a:t>
            </a:r>
            <a:r>
              <a:rPr lang="en-ZA" sz="4400" dirty="0"/>
              <a:t> Finds a generic product (e.g., jacket) online.</a:t>
            </a:r>
          </a:p>
          <a:p>
            <a:r>
              <a:rPr lang="en-ZA" sz="4400" b="1" dirty="0"/>
              <a:t>Checkout:</a:t>
            </a:r>
            <a:r>
              <a:rPr lang="en-ZA" sz="4400" dirty="0"/>
              <a:t> Pays full price, selects home delivery.</a:t>
            </a:r>
          </a:p>
          <a:p>
            <a:r>
              <a:rPr lang="en-ZA" sz="4400" b="1" dirty="0"/>
              <a:t>Fulfilment:</a:t>
            </a:r>
            <a:r>
              <a:rPr lang="en-ZA" sz="4400" dirty="0"/>
              <a:t> Product is shipped.</a:t>
            </a:r>
          </a:p>
          <a:p>
            <a:r>
              <a:rPr lang="en-ZA" sz="4400" b="1" dirty="0"/>
              <a:t>Result:</a:t>
            </a:r>
            <a:endParaRPr lang="en-ZA" sz="4400" dirty="0"/>
          </a:p>
          <a:p>
            <a:pPr marL="457200" lvl="1" indent="0">
              <a:buNone/>
            </a:pPr>
            <a:r>
              <a:rPr lang="en-ZA" sz="4400" dirty="0"/>
              <a:t>Single transaction completed.</a:t>
            </a:r>
          </a:p>
          <a:p>
            <a:pPr marL="457200" lvl="1" indent="0">
              <a:buNone/>
            </a:pPr>
            <a:r>
              <a:rPr lang="en-ZA" sz="4400" dirty="0"/>
              <a:t>No data on purchase motivation.</a:t>
            </a:r>
          </a:p>
          <a:p>
            <a:pPr marL="457200" lvl="1" indent="0">
              <a:buNone/>
            </a:pPr>
            <a:r>
              <a:rPr lang="en-ZA" sz="4400" dirty="0"/>
              <a:t>No incentive for a future visit.</a:t>
            </a:r>
          </a:p>
          <a:p>
            <a:pPr marL="0" indent="0">
              <a:buNone/>
            </a:pP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B6A35-F13C-FECA-AF7A-6947EF7C4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0903"/>
            <a:ext cx="5183188" cy="823912"/>
          </a:xfrm>
        </p:spPr>
        <p:txBody>
          <a:bodyPr/>
          <a:lstStyle/>
          <a:p>
            <a:r>
              <a:rPr lang="en-US" dirty="0"/>
              <a:t>VR-Linked Purchase &amp; Discount</a:t>
            </a:r>
            <a:endParaRPr lang="en-Z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0BB0D-1140-1158-5CE0-FF66BC420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4969" y="2200275"/>
            <a:ext cx="5183188" cy="3684588"/>
          </a:xfrm>
        </p:spPr>
        <p:txBody>
          <a:bodyPr>
            <a:noAutofit/>
          </a:bodyPr>
          <a:lstStyle/>
          <a:p>
            <a:r>
              <a:rPr lang="en-US" sz="1600" b="1" dirty="0"/>
              <a:t>Browse:</a:t>
            </a:r>
            <a:r>
              <a:rPr lang="en-US" sz="1600" dirty="0"/>
              <a:t> Finds a VR-linked product (e.g., attraction-themed t-shirt).</a:t>
            </a:r>
          </a:p>
          <a:p>
            <a:r>
              <a:rPr lang="en-US" sz="1600" b="1" dirty="0"/>
              <a:t>Checkout:</a:t>
            </a:r>
            <a:r>
              <a:rPr lang="en-US" sz="1600" dirty="0"/>
              <a:t> Pays full price, selects "In-Park Pickup".</a:t>
            </a:r>
          </a:p>
          <a:p>
            <a:r>
              <a:rPr lang="en-US" sz="1600" b="1" dirty="0"/>
              <a:t>In-Park:</a:t>
            </a:r>
            <a:r>
              <a:rPr lang="en-US" sz="1600" dirty="0"/>
              <a:t> Picks up item and is offered a free VR preview.</a:t>
            </a:r>
          </a:p>
          <a:p>
            <a:r>
              <a:rPr lang="en-US" sz="1600" b="1" dirty="0"/>
              <a:t>VR Session:</a:t>
            </a:r>
            <a:r>
              <a:rPr lang="en-US" sz="1600" dirty="0"/>
              <a:t> Experiences attraction preview, system generates a </a:t>
            </a:r>
            <a:r>
              <a:rPr lang="en-US" sz="1600" b="1" dirty="0"/>
              <a:t>discount for a future visit</a:t>
            </a:r>
            <a:r>
              <a:rPr lang="en-US" sz="1600" dirty="0"/>
              <a:t>.</a:t>
            </a:r>
          </a:p>
          <a:p>
            <a:r>
              <a:rPr lang="en-US" sz="1600" b="1" dirty="0"/>
              <a:t>Next Visit:</a:t>
            </a:r>
            <a:r>
              <a:rPr lang="en-US" sz="1600" dirty="0"/>
              <a:t> Applies discount to a new ticket purchase.</a:t>
            </a:r>
          </a:p>
          <a:p>
            <a:r>
              <a:rPr lang="en-US" sz="1600" b="1" dirty="0"/>
              <a:t>Result: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b="1" dirty="0"/>
              <a:t>Two transactions:</a:t>
            </a:r>
            <a:r>
              <a:rPr lang="en-US" sz="1600" dirty="0"/>
              <a:t> merchandise + future ticket.</a:t>
            </a:r>
          </a:p>
          <a:p>
            <a:pPr marL="457200" lvl="1" indent="0">
              <a:buNone/>
            </a:pPr>
            <a:r>
              <a:rPr lang="en-US" sz="1600" b="1" dirty="0"/>
              <a:t>Proven ROI:</a:t>
            </a:r>
            <a:r>
              <a:rPr lang="en-US" sz="1600" dirty="0"/>
              <a:t> Direct link from VR to sale.</a:t>
            </a:r>
          </a:p>
          <a:p>
            <a:pPr marL="457200" lvl="1" indent="0">
              <a:buNone/>
            </a:pPr>
            <a:r>
              <a:rPr lang="en-US" sz="1600" b="1" dirty="0"/>
              <a:t>Drives return visits:</a:t>
            </a:r>
            <a:r>
              <a:rPr lang="en-US" sz="1600" dirty="0"/>
              <a:t> Builds loyalty and incremental revenue.</a:t>
            </a:r>
          </a:p>
          <a:p>
            <a:pPr marL="0" indent="0">
              <a:buNone/>
            </a:pPr>
            <a:endParaRPr lang="en-ZA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D57960-8627-607F-BA09-8E8D5E98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</p:spTree>
    <p:extLst>
      <p:ext uri="{BB962C8B-B14F-4D97-AF65-F5344CB8AC3E}">
        <p14:creationId xmlns:p14="http://schemas.microsoft.com/office/powerpoint/2010/main" val="26385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731A-FDF2-EF5D-7FEC-CD956DF6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Data Flow: Extended VR Strategy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6AFC45-FEC3-04F2-1A38-830140CFB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301769"/>
              </p:ext>
            </p:extLst>
          </p:nvPr>
        </p:nvGraphicFramePr>
        <p:xfrm>
          <a:off x="-108901" y="1416789"/>
          <a:ext cx="12111713" cy="4530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EA096-91C3-76B5-A38C-44C2F8A0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</p:spTree>
    <p:extLst>
      <p:ext uri="{BB962C8B-B14F-4D97-AF65-F5344CB8AC3E}">
        <p14:creationId xmlns:p14="http://schemas.microsoft.com/office/powerpoint/2010/main" val="520278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7B5E-C218-FDEA-8E49-8DC93CB7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470117" y="3160987"/>
            <a:ext cx="4955626" cy="1072053"/>
          </a:xfrm>
        </p:spPr>
        <p:txBody>
          <a:bodyPr/>
          <a:lstStyle/>
          <a:p>
            <a:pPr algn="ctr"/>
            <a:r>
              <a:rPr lang="en-US" dirty="0"/>
              <a:t>Data Model: ERD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4B5F3-E01B-B847-430E-215B8157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by Mhlongo Surprise</a:t>
            </a:r>
          </a:p>
        </p:txBody>
      </p:sp>
      <p:pic>
        <p:nvPicPr>
          <p:cNvPr id="10" name="Picture 9" descr="A diagram of a website&#10;&#10;AI-generated content may be incorrect.">
            <a:extLst>
              <a:ext uri="{FF2B5EF4-FFF2-40B4-BE49-F238E27FC236}">
                <a16:creationId xmlns:a16="http://schemas.microsoft.com/office/drawing/2014/main" id="{6388E4A4-3EAD-E7F7-CF47-59D1F89D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696" y="136525"/>
            <a:ext cx="9111171" cy="629060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FE91CE-9B7F-CEDC-A920-45AFFEB958E7}"/>
              </a:ext>
            </a:extLst>
          </p:cNvPr>
          <p:cNvGrpSpPr/>
          <p:nvPr/>
        </p:nvGrpSpPr>
        <p:grpSpPr>
          <a:xfrm>
            <a:off x="8648709" y="0"/>
            <a:ext cx="3205495" cy="2192251"/>
            <a:chOff x="8680241" y="-42151"/>
            <a:chExt cx="3205495" cy="2192251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82A3421C-86B8-E54E-B59C-6B0787876E4C}"/>
                </a:ext>
              </a:extLst>
            </p:cNvPr>
            <p:cNvSpPr/>
            <p:nvPr/>
          </p:nvSpPr>
          <p:spPr>
            <a:xfrm>
              <a:off x="8680241" y="-42151"/>
              <a:ext cx="2366131" cy="2007585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146E0F-6D67-3BAF-B9A7-200694D53175}"/>
                </a:ext>
              </a:extLst>
            </p:cNvPr>
            <p:cNvSpPr txBox="1"/>
            <p:nvPr/>
          </p:nvSpPr>
          <p:spPr>
            <a:xfrm>
              <a:off x="10207007" y="1780768"/>
              <a:ext cx="1678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Sale transaction</a:t>
              </a:r>
              <a:endParaRPr lang="en-ZA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6443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1024</Words>
  <Application>Microsoft Office PowerPoint</Application>
  <PresentationFormat>Widescreen</PresentationFormat>
  <Paragraphs>144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Aptos</vt:lpstr>
      <vt:lpstr>Arial</vt:lpstr>
      <vt:lpstr>Bahnschrift Light</vt:lpstr>
      <vt:lpstr>Calibri</vt:lpstr>
      <vt:lpstr>Calibri Light</vt:lpstr>
      <vt:lpstr>Office 2013 - 2022 Theme</vt:lpstr>
      <vt:lpstr>Capitalising on “Off-Season” Revenue. Online Merchandise Store &amp; Conversion strategy – VR.  </vt:lpstr>
      <vt:lpstr>Business Opportunity $ E-Commerce + Strategic VR teasers</vt:lpstr>
      <vt:lpstr>Vision &amp; Mission </vt:lpstr>
      <vt:lpstr>PowerPoint Presentation</vt:lpstr>
      <vt:lpstr>Business Requirements</vt:lpstr>
      <vt:lpstr>   BPM : Nasani Pty Ltd</vt:lpstr>
      <vt:lpstr>User Scenarios</vt:lpstr>
      <vt:lpstr>Data Flow: Extended VR Strategy</vt:lpstr>
      <vt:lpstr>Data Model: ERD</vt:lpstr>
      <vt:lpstr>Risks &amp; Mitigation</vt:lpstr>
      <vt:lpstr>Path to Proven ROI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Surprise Mhlongo;mhlongo.surprise@outlook.com</dc:creator>
  <cp:lastModifiedBy>Surprise Mhlongo</cp:lastModifiedBy>
  <cp:revision>3</cp:revision>
  <dcterms:created xsi:type="dcterms:W3CDTF">2025-08-16T08:48:10Z</dcterms:created>
  <dcterms:modified xsi:type="dcterms:W3CDTF">2025-08-23T15:27:16Z</dcterms:modified>
</cp:coreProperties>
</file>