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586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Pulse para editar el formato de esquema del texto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26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6CC5BEAA-2272-48AE-9D08-F0D0EF6F026A}" type="slidenum"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F4F949B-D024-425D-958C-FA90C1413373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2022-04-29T18:47:09Z</dcterms:created>
  <dc:creator/>
  <dc:description/>
  <dc:language>es-ES</dc:language>
  <cp:lastModifiedBy/>
  <cp:revision>1</cp:revision>
  <dc:subject/>
  <dc:title>Blueprint Plans</dc:title>
</cp:coreProperties>
</file>