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8E92F-17A1-4F23-8986-98F9A8EB9B2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3E967-7CDF-493E-9FB3-ED07D5AED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69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453D-987C-46C4-A617-381E09FC78F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B1B0DEE-DE0C-4611-BBE1-E4E900C991D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6591A21-E7FA-4E04-B281-936554029B48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wrXHznaYLA" TargetMode="External"/><Relationship Id="rId2" Type="http://schemas.openxmlformats.org/officeDocument/2006/relationships/hyperlink" Target="https://www.youtube.com/watch?v=NIDEjY5ywq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Iz6xBvwYd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gfycat.com/MessyElderlyBluewha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5kII8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www.ibm.com/support/knowledgecenter/en/SSGH3R_16.1.0/com.ibm.xlcpp161.aix.doc/language_ref/reference_collapsing.html" TargetMode="External"/><Relationship Id="rId4" Type="http://schemas.openxmlformats.org/officeDocument/2006/relationships/hyperlink" Target="https://gcc.godbolt.org/z/bbi09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NJfDX_" TargetMode="External"/><Relationship Id="rId2" Type="http://schemas.openxmlformats.org/officeDocument/2006/relationships/hyperlink" Target="https://gcc.godbolt.org/z/lyzsK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.godbolt.org/z/_-iul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fY9Kq8" TargetMode="External"/><Relationship Id="rId2" Type="http://schemas.openxmlformats.org/officeDocument/2006/relationships/hyperlink" Target="https://gcc.godbolt.org/z/3Eg1R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tw.ca/publications/mill17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z/D_Fc3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z/NSoqv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z/NW7A_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header/type_traits" TargetMode="External"/><Relationship Id="rId7" Type="http://schemas.openxmlformats.org/officeDocument/2006/relationships/hyperlink" Target="https://en.cppreference.com/w/cpp/memory/allocator" TargetMode="External"/><Relationship Id="rId2" Type="http://schemas.openxmlformats.org/officeDocument/2006/relationships/hyperlink" Target="https://gcc.godbolt.org/z/qB40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iterator/reverse_iterator" TargetMode="External"/><Relationship Id="rId5" Type="http://schemas.openxmlformats.org/officeDocument/2006/relationships/hyperlink" Target="https://en.cppreference.com/w/cpp/container/priority_queue" TargetMode="External"/><Relationship Id="rId4" Type="http://schemas.openxmlformats.org/officeDocument/2006/relationships/hyperlink" Target="https://gcc.godbolt.org/z/nUpIn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C++ Template #2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781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(1/?) Introduction, origin story, </a:t>
            </a:r>
            <a:r>
              <a:rPr lang="fr-FR" dirty="0" err="1"/>
              <a:t>possibility</a:t>
            </a:r>
            <a:r>
              <a:rPr lang="en-US" dirty="0"/>
              <a:t> &amp; pitfall</a:t>
            </a:r>
          </a:p>
          <a:p>
            <a:r>
              <a:rPr lang="en-US" dirty="0"/>
              <a:t>(2/?) </a:t>
            </a:r>
            <a:r>
              <a:rPr lang="fr-FR" dirty="0" err="1"/>
              <a:t>possibility</a:t>
            </a:r>
            <a:r>
              <a:rPr lang="en-US" dirty="0"/>
              <a:t> &amp; </a:t>
            </a:r>
            <a:r>
              <a:rPr lang="en-US" dirty="0" smtClean="0"/>
              <a:t>pitfall (part 2), </a:t>
            </a:r>
            <a:r>
              <a:rPr lang="en-US" dirty="0"/>
              <a:t>Lambda template, template of template, </a:t>
            </a:r>
            <a:r>
              <a:rPr lang="en-US" dirty="0" err="1"/>
              <a:t>constexpr</a:t>
            </a:r>
            <a:r>
              <a:rPr lang="en-US" dirty="0"/>
              <a:t> &amp; design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(3/?)</a:t>
            </a:r>
            <a:r>
              <a:rPr lang="en-US" dirty="0"/>
              <a:t> </a:t>
            </a:r>
            <a:r>
              <a:rPr lang="en-US" dirty="0" err="1"/>
              <a:t>Variadic</a:t>
            </a:r>
            <a:r>
              <a:rPr lang="en-US" dirty="0"/>
              <a:t> template? </a:t>
            </a:r>
            <a:r>
              <a:rPr lang="en-US" dirty="0" smtClean="0"/>
              <a:t>Advanced </a:t>
            </a:r>
            <a:r>
              <a:rPr lang="en-US" dirty="0" err="1"/>
              <a:t>MetaProg</a:t>
            </a:r>
            <a:r>
              <a:rPr lang="en-US" dirty="0"/>
              <a:t>? More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 pour aller plus loin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CppCon</a:t>
            </a:r>
            <a:r>
              <a:rPr lang="en-US" b="1" dirty="0"/>
              <a:t> 2018: Walter E. Brown “C++ Function Templates: How Do They Really Work</a:t>
            </a:r>
            <a:r>
              <a:rPr lang="en-US" b="1" dirty="0" smtClean="0"/>
              <a:t>?”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www.youtube.com/watch?v=NIDEjY5ywqU</a:t>
            </a:r>
            <a:endParaRPr lang="fr-FR" dirty="0" smtClean="0"/>
          </a:p>
          <a:p>
            <a:r>
              <a:rPr lang="en-US" b="1" dirty="0" err="1"/>
              <a:t>CppCon</a:t>
            </a:r>
            <a:r>
              <a:rPr lang="en-US" b="1" dirty="0"/>
              <a:t> 2016: Arthur </a:t>
            </a:r>
            <a:r>
              <a:rPr lang="en-US" b="1" dirty="0" err="1"/>
              <a:t>O'Dwyer</a:t>
            </a:r>
            <a:r>
              <a:rPr lang="en-US" b="1" dirty="0"/>
              <a:t> “Template Normal Programming (part 1 of 2)”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www.youtube.com/watch?v=vwrXHznaYLA</a:t>
            </a:r>
            <a:endParaRPr lang="en-US" b="1" dirty="0" smtClean="0"/>
          </a:p>
          <a:p>
            <a:r>
              <a:rPr lang="en-US" b="1" dirty="0" err="1"/>
              <a:t>CppCon</a:t>
            </a:r>
            <a:r>
              <a:rPr lang="en-US" b="1" dirty="0"/>
              <a:t> 2016: Arthur </a:t>
            </a:r>
            <a:r>
              <a:rPr lang="en-US" b="1" dirty="0" err="1"/>
              <a:t>O'Dwyer</a:t>
            </a:r>
            <a:r>
              <a:rPr lang="en-US" b="1" dirty="0"/>
              <a:t> “Template Normal Programming (part 2 of 2)"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www.youtube.com/watch?v=VIz6xBvwYd8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8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 de question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fr-FR" dirty="0"/>
          </a:p>
        </p:txBody>
      </p:sp>
      <p:pic>
        <p:nvPicPr>
          <p:cNvPr id="4098" name="Picture 2" descr="C:\Users\ancel\Downloads\S2E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3448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0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Reference &amp;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en-US" dirty="0"/>
              <a:t>collapsing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Reference </a:t>
            </a:r>
            <a:r>
              <a:rPr lang="fr-FR" dirty="0" err="1" smtClean="0"/>
              <a:t>collapsing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gcc.godbolt.org/z/5kII8J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&amp; + &amp; = &amp;</a:t>
            </a:r>
          </a:p>
          <a:p>
            <a:pPr marL="0" indent="0">
              <a:buNone/>
            </a:pPr>
            <a:r>
              <a:rPr lang="fr-FR" dirty="0" smtClean="0"/>
              <a:t>	&amp; + &amp;&amp; = &amp;</a:t>
            </a:r>
          </a:p>
          <a:p>
            <a:pPr marL="0" indent="0">
              <a:buNone/>
            </a:pPr>
            <a:r>
              <a:rPr lang="fr-FR" dirty="0" smtClean="0"/>
              <a:t>	&amp;&amp; + &amp; = &amp;</a:t>
            </a:r>
          </a:p>
          <a:p>
            <a:pPr marL="0" indent="0">
              <a:buNone/>
            </a:pPr>
            <a:r>
              <a:rPr lang="fr-FR" dirty="0" smtClean="0"/>
              <a:t>	&amp;&amp; + &amp;&amp; = &amp;&amp;</a:t>
            </a:r>
          </a:p>
          <a:p>
            <a:r>
              <a:rPr lang="fr-FR" dirty="0"/>
              <a:t>Les règles sont conçu pour tout fonctionne correctement et facilement, mais vous risquer de voir des comportement curieux si vous instancier explicitement avec un type</a:t>
            </a:r>
            <a:r>
              <a:rPr lang="fr-FR" dirty="0" smtClean="0"/>
              <a:t>.</a:t>
            </a:r>
          </a:p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collapsing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gcc.godbolt.org/z/bbi09C</a:t>
            </a:r>
            <a:endParaRPr lang="fr-FR" dirty="0" smtClean="0"/>
          </a:p>
          <a:p>
            <a:r>
              <a:rPr lang="fr-FR" dirty="0"/>
              <a:t>Support intéressant a retenir: </a:t>
            </a:r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www.ibm.com/support/knowledgecenter/en/SSGH3R_16.1.0/com.ibm.xlcpp161.aix.doc/language_ref/reference_collapsing.html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3074" name="Picture 2" descr="C:\Users\ancel\Downloads\whyyun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07" y="1752600"/>
            <a:ext cx="2219806" cy="166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 surcharge de fonction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Si une fonction non Template correspond exactement a définition recherché par le compilateur, elle est choisie </a:t>
            </a:r>
            <a:r>
              <a:rPr lang="fr-FR" dirty="0"/>
              <a:t>en priorité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gcc.godbolt.org/z/lyzsK-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Sinon, le compilateur tente de synthétiser tout les </a:t>
            </a:r>
            <a:r>
              <a:rPr lang="fr-FR" dirty="0" err="1" smtClean="0"/>
              <a:t>templates</a:t>
            </a:r>
            <a:r>
              <a:rPr lang="fr-FR" dirty="0" smtClean="0"/>
              <a:t> a sa disposition, et tente de choisir celui qui ‘match’ le mieux:</a:t>
            </a:r>
          </a:p>
          <a:p>
            <a:r>
              <a:rPr lang="fr-FR" dirty="0"/>
              <a:t> </a:t>
            </a:r>
            <a:r>
              <a:rPr lang="fr-FR" dirty="0" smtClean="0"/>
              <a:t> 	Celui dans lequel il y a moins de changement a faire pour coller le type passer en paramètre de fonction et </a:t>
            </a:r>
            <a:r>
              <a:rPr lang="fr-FR" dirty="0"/>
              <a:t>celui passé en paramètre : </a:t>
            </a:r>
            <a:r>
              <a:rPr lang="fr-FR" dirty="0">
                <a:hlinkClick r:id="rId3"/>
              </a:rPr>
              <a:t>https://gcc.godbolt.org/z/NJfDX</a:t>
            </a:r>
            <a:r>
              <a:rPr lang="fr-FR" dirty="0" smtClean="0">
                <a:hlinkClick r:id="rId3"/>
              </a:rPr>
              <a:t>_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	Pars du principe que deux types déclaré séparément dans les paramètre de </a:t>
            </a:r>
            <a:r>
              <a:rPr lang="fr-FR" dirty="0"/>
              <a:t>T</a:t>
            </a:r>
            <a:r>
              <a:rPr lang="fr-FR" dirty="0" smtClean="0"/>
              <a:t>emplate sont sensé </a:t>
            </a:r>
            <a:r>
              <a:rPr lang="fr-FR" dirty="0"/>
              <a:t>être différent: </a:t>
            </a:r>
            <a:r>
              <a:rPr lang="fr-FR" dirty="0">
                <a:hlinkClick r:id="rId4"/>
              </a:rPr>
              <a:t>https://gcc.godbolt.org/z/_-</a:t>
            </a:r>
            <a:r>
              <a:rPr lang="fr-FR" dirty="0" smtClean="0">
                <a:hlinkClick r:id="rId4"/>
              </a:rPr>
              <a:t>iulg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Si le compilateur n’arrive pas a créer de candidat compilable, ou plusieurs candidats qui semble également valable, une erreur est renvoyée.</a:t>
            </a:r>
          </a:p>
        </p:txBody>
      </p:sp>
    </p:spTree>
    <p:extLst>
      <p:ext uri="{BB962C8B-B14F-4D97-AF65-F5344CB8AC3E}">
        <p14:creationId xmlns:p14="http://schemas.microsoft.com/office/powerpoint/2010/main" val="5988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Permet d’offrir une version particulière du Template pour un set </a:t>
            </a:r>
            <a:r>
              <a:rPr lang="fr-FR" dirty="0"/>
              <a:t>de variable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gcc.godbolt.org/z/3Eg1R0</a:t>
            </a:r>
            <a:endParaRPr lang="fr-FR" dirty="0" smtClean="0"/>
          </a:p>
          <a:p>
            <a:r>
              <a:rPr lang="fr-FR" dirty="0" smtClean="0"/>
              <a:t>Les alias ne peuvent pas être spécialisés</a:t>
            </a:r>
          </a:p>
          <a:p>
            <a:r>
              <a:rPr lang="fr-FR" dirty="0" smtClean="0"/>
              <a:t>Une spécialisation ne peux exister sans avoir son Template générique déclaré précédemment dans la compilation.</a:t>
            </a:r>
          </a:p>
          <a:p>
            <a:r>
              <a:rPr lang="fr-FR" dirty="0"/>
              <a:t>Une spécialisation est toujours un </a:t>
            </a:r>
            <a:r>
              <a:rPr lang="fr-FR" dirty="0" smtClean="0"/>
              <a:t>Template</a:t>
            </a:r>
            <a:r>
              <a:rPr lang="fr-FR" dirty="0"/>
              <a:t>, elle n’introduit pas un nouveau </a:t>
            </a:r>
            <a:r>
              <a:rPr lang="fr-FR" dirty="0" smtClean="0"/>
              <a:t>‘symbole’ dans le code comme le ferait une surcharge.</a:t>
            </a:r>
          </a:p>
          <a:p>
            <a:r>
              <a:rPr lang="fr-FR" dirty="0" smtClean="0"/>
              <a:t>Par conséquent, une spécialisation d’une fonction n’intervient pas quand le compilateur doit choisir entre plusieurs candidats pour une seule expression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gcc.godbolt.org/z/fY9Kq8</a:t>
            </a:r>
            <a:endParaRPr lang="fr-FR" dirty="0" smtClean="0"/>
          </a:p>
          <a:p>
            <a:r>
              <a:rPr lang="fr-FR" b="1" dirty="0" smtClean="0"/>
              <a:t>Evitez de faire une spécialisation de fonction !</a:t>
            </a:r>
            <a:endParaRPr lang="fr-FR" dirty="0"/>
          </a:p>
          <a:p>
            <a:r>
              <a:rPr lang="fr-FR" dirty="0">
                <a:hlinkClick r:id="rId4"/>
              </a:rPr>
              <a:t>http://www.gotw.ca/publications/mill17.htm</a:t>
            </a:r>
            <a:endParaRPr lang="fr-FR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598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Typename</a:t>
            </a:r>
            <a:r>
              <a:rPr lang="fr-FR" dirty="0" smtClean="0"/>
              <a:t> et </a:t>
            </a:r>
            <a:r>
              <a:rPr lang="fr-FR" dirty="0" err="1" smtClean="0"/>
              <a:t>dependant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2224"/>
            <a:ext cx="8229600" cy="39147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error</a:t>
            </a:r>
            <a:r>
              <a:rPr lang="en-US" dirty="0"/>
              <a:t>: missing '</a:t>
            </a:r>
            <a:r>
              <a:rPr lang="en-US" dirty="0" err="1"/>
              <a:t>typename</a:t>
            </a:r>
            <a:r>
              <a:rPr lang="en-US" dirty="0"/>
              <a:t>' prior to dependent type name </a:t>
            </a:r>
            <a:r>
              <a:rPr lang="en-US" dirty="0" smtClean="0"/>
              <a:t>‘T::</a:t>
            </a:r>
            <a:r>
              <a:rPr lang="en-US" dirty="0"/>
              <a:t>name'</a:t>
            </a:r>
            <a:endParaRPr lang="fr-FR" dirty="0" smtClean="0"/>
          </a:p>
          <a:p>
            <a:r>
              <a:rPr lang="fr-FR" dirty="0" smtClean="0"/>
              <a:t>Le compilateur doit savoir pour chaque éléments dépendant d’un ‘noms’, si c’est un type ou non, et de base considère que les noms dépendant sont des variable.</a:t>
            </a:r>
          </a:p>
          <a:p>
            <a:r>
              <a:rPr lang="fr-FR" dirty="0" smtClean="0"/>
              <a:t>Si le noms dépendant est un type, il doit être précédé par </a:t>
            </a:r>
            <a:r>
              <a:rPr lang="fr-FR" dirty="0" err="1" smtClean="0"/>
              <a:t>typename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Pouvoir garantir qu’une ligne est une déclaration de variable, ou une opération entre deux autres, permet au compilateur de pré-</a:t>
            </a:r>
            <a:r>
              <a:rPr lang="fr-FR" dirty="0" err="1" smtClean="0"/>
              <a:t>parser</a:t>
            </a:r>
            <a:r>
              <a:rPr lang="fr-FR" dirty="0" smtClean="0"/>
              <a:t> les </a:t>
            </a:r>
            <a:r>
              <a:rPr lang="fr-FR" dirty="0" err="1" smtClean="0"/>
              <a:t>templates</a:t>
            </a:r>
            <a:r>
              <a:rPr lang="fr-FR" dirty="0" smtClean="0"/>
              <a:t> pour accélérer la compilation, d’</a:t>
            </a:r>
            <a:r>
              <a:rPr lang="fr-FR" dirty="0" err="1" smtClean="0"/>
              <a:t>arreter</a:t>
            </a:r>
            <a:r>
              <a:rPr lang="fr-FR" dirty="0" smtClean="0"/>
              <a:t> plus rapidement la compilation si il y a un soucis et d’offrir un message d’erreur plus concis.</a:t>
            </a:r>
          </a:p>
          <a:p>
            <a:r>
              <a:rPr lang="fr-FR" b="1" dirty="0" smtClean="0"/>
              <a:t>Simplifier vous la vie, utilisez ‘auto’ pour déclaration avec des types complexes</a:t>
            </a:r>
            <a:endParaRPr lang="fr-FR" dirty="0"/>
          </a:p>
        </p:txBody>
      </p:sp>
      <p:pic>
        <p:nvPicPr>
          <p:cNvPr id="2052" name="Picture 4" descr="C:\Users\ancel\Downloads\Screenshot_2019-03-04 Compiler Explorer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1828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Lambda </a:t>
            </a:r>
            <a:r>
              <a:rPr lang="fr-FR" dirty="0" err="1" smtClean="0"/>
              <a:t>template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fr-FR" dirty="0" smtClean="0"/>
              <a:t>Disponible depuis le C++14, c’est une version restreinte des </a:t>
            </a:r>
            <a:r>
              <a:rPr lang="fr-FR" dirty="0" err="1" smtClean="0"/>
              <a:t>Templates</a:t>
            </a:r>
            <a:r>
              <a:rPr lang="fr-FR" dirty="0" smtClean="0"/>
              <a:t> traditionnels.</a:t>
            </a:r>
          </a:p>
          <a:p>
            <a:endParaRPr lang="fr-FR" dirty="0"/>
          </a:p>
          <a:p>
            <a:r>
              <a:rPr lang="fr-FR" dirty="0" smtClean="0"/>
              <a:t>Exemple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gcc.godbolt.org/z/D_Fc3R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n’est pas vraiment possible de passer explicitement le type</a:t>
            </a:r>
          </a:p>
          <a:p>
            <a:r>
              <a:rPr lang="fr-FR" dirty="0" smtClean="0"/>
              <a:t>De fait il n’est pas vraiment possible de faire des paramètre de Template qui soit des valeurs.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8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de </a:t>
            </a:r>
            <a:r>
              <a:rPr lang="fr-FR" dirty="0" err="1" smtClean="0"/>
              <a:t>template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fr-FR" dirty="0" smtClean="0"/>
              <a:t>Oui, c’est possible, mais la syntaxe n’est pas trivial.</a:t>
            </a:r>
          </a:p>
          <a:p>
            <a:endParaRPr lang="fr-FR" dirty="0"/>
          </a:p>
          <a:p>
            <a:r>
              <a:rPr lang="fr-FR" dirty="0"/>
              <a:t>Exemple: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gcc.godbolt.org/z/NSoqve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nombre de paramètre Template entre le type passé et le type attendu doivent correspondre, sans tenir compte des paramètre par défaut.</a:t>
            </a:r>
          </a:p>
        </p:txBody>
      </p:sp>
    </p:spTree>
    <p:extLst>
      <p:ext uri="{BB962C8B-B14F-4D97-AF65-F5344CB8AC3E}">
        <p14:creationId xmlns:p14="http://schemas.microsoft.com/office/powerpoint/2010/main" val="405394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Constexpr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fr-FR" dirty="0" smtClean="0"/>
              <a:t>Fut un temps, les </a:t>
            </a:r>
            <a:r>
              <a:rPr lang="fr-FR" dirty="0" err="1"/>
              <a:t>T</a:t>
            </a:r>
            <a:r>
              <a:rPr lang="fr-FR" dirty="0" err="1" smtClean="0"/>
              <a:t>emplates</a:t>
            </a:r>
            <a:r>
              <a:rPr lang="fr-FR" dirty="0" smtClean="0"/>
              <a:t> ont été beaucoup utilisé pour calculer des valeurs a la compilation, tout ces usages sont progressivement remplacer par ‘</a:t>
            </a:r>
            <a:r>
              <a:rPr lang="fr-FR" dirty="0" err="1" smtClean="0"/>
              <a:t>constexpr</a:t>
            </a:r>
            <a:r>
              <a:rPr lang="fr-FR" dirty="0" smtClean="0"/>
              <a:t>’</a:t>
            </a:r>
          </a:p>
          <a:p>
            <a:endParaRPr lang="fr-FR" dirty="0" smtClean="0"/>
          </a:p>
          <a:p>
            <a:r>
              <a:rPr lang="fr-FR" dirty="0" smtClean="0"/>
              <a:t>Permet de calculer des valeurs a la compilation, soit directement en utilisant des variables, ou en passant par une fonction.</a:t>
            </a:r>
          </a:p>
          <a:p>
            <a:r>
              <a:rPr lang="fr-FR" dirty="0" smtClean="0"/>
              <a:t>De fait il est possible d’utilisé une expression ‘</a:t>
            </a:r>
            <a:r>
              <a:rPr lang="fr-FR" dirty="0" err="1" smtClean="0"/>
              <a:t>constexpr</a:t>
            </a:r>
            <a:r>
              <a:rPr lang="fr-FR" dirty="0" smtClean="0"/>
              <a:t>’ en paramètre de Template: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gcc.godbolt.org/z/NW7A_i</a:t>
            </a:r>
            <a:endParaRPr lang="fr-FR" dirty="0" smtClean="0"/>
          </a:p>
          <a:p>
            <a:r>
              <a:rPr lang="fr-FR" dirty="0"/>
              <a:t>Les fonctions </a:t>
            </a:r>
            <a:r>
              <a:rPr lang="fr-FR" dirty="0" err="1"/>
              <a:t>constexpr</a:t>
            </a:r>
            <a:r>
              <a:rPr lang="fr-FR" dirty="0"/>
              <a:t> peuvent être aussi appelé au </a:t>
            </a:r>
            <a:r>
              <a:rPr lang="fr-FR" dirty="0" err="1" smtClean="0"/>
              <a:t>runtime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323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Design pattern avec les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fr-FR" dirty="0" smtClean="0"/>
              <a:t>Design par </a:t>
            </a:r>
            <a:r>
              <a:rPr lang="fr-FR" dirty="0"/>
              <a:t>tag </a:t>
            </a:r>
            <a:r>
              <a:rPr lang="fr-FR" dirty="0" err="1"/>
              <a:t>dispatch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gcc.godbolt.org/z/qB40MA</a:t>
            </a:r>
            <a:endParaRPr lang="fr-FR" dirty="0" smtClean="0"/>
          </a:p>
          <a:p>
            <a:r>
              <a:rPr lang="fr-FR" dirty="0" smtClean="0"/>
              <a:t>Voir aussi toute le header </a:t>
            </a:r>
            <a:r>
              <a:rPr lang="fr-FR" dirty="0" err="1" smtClean="0">
                <a:hlinkClick r:id="rId3"/>
              </a:rPr>
              <a:t>type_traits</a:t>
            </a:r>
            <a:endParaRPr lang="fr-FR" dirty="0"/>
          </a:p>
          <a:p>
            <a:endParaRPr lang="fr-FR" dirty="0" smtClean="0"/>
          </a:p>
          <a:p>
            <a:r>
              <a:rPr lang="en-US" dirty="0" smtClean="0"/>
              <a:t>Adaptors</a:t>
            </a:r>
            <a:r>
              <a:rPr lang="fr-FR" dirty="0" smtClean="0"/>
              <a:t>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gcc.godbolt.org/z/nUpInc</a:t>
            </a:r>
            <a:endParaRPr lang="fr-FR" dirty="0"/>
          </a:p>
          <a:p>
            <a:r>
              <a:rPr lang="fr-FR" dirty="0" smtClean="0"/>
              <a:t>Voir aussi, </a:t>
            </a:r>
            <a:r>
              <a:rPr lang="en-US" dirty="0" err="1" smtClean="0">
                <a:hlinkClick r:id="rId5"/>
              </a:rPr>
              <a:t>std</a:t>
            </a:r>
            <a:r>
              <a:rPr lang="en-US" dirty="0" smtClean="0">
                <a:hlinkClick r:id="rId5"/>
              </a:rPr>
              <a:t>::</a:t>
            </a:r>
            <a:r>
              <a:rPr lang="en-US" dirty="0" err="1" smtClean="0">
                <a:hlinkClick r:id="rId5"/>
              </a:rPr>
              <a:t>priority_queue</a:t>
            </a:r>
            <a:r>
              <a:rPr lang="en-US" dirty="0"/>
              <a:t> et </a:t>
            </a:r>
            <a:r>
              <a:rPr lang="en-US" dirty="0" err="1">
                <a:hlinkClick r:id="rId6"/>
              </a:rPr>
              <a:t>std</a:t>
            </a:r>
            <a:r>
              <a:rPr lang="en-US" dirty="0">
                <a:hlinkClick r:id="rId6"/>
              </a:rPr>
              <a:t>::</a:t>
            </a:r>
            <a:r>
              <a:rPr lang="en-US" dirty="0" err="1">
                <a:hlinkClick r:id="rId6"/>
              </a:rPr>
              <a:t>reverse_iterator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Policy </a:t>
            </a:r>
            <a:r>
              <a:rPr lang="fr-FR" dirty="0" err="1" smtClean="0"/>
              <a:t>Based</a:t>
            </a:r>
            <a:r>
              <a:rPr lang="fr-FR" dirty="0"/>
              <a:t> design, ex : </a:t>
            </a:r>
            <a:r>
              <a:rPr lang="fr-FR" dirty="0" err="1" smtClean="0">
                <a:hlinkClick r:id="rId7"/>
              </a:rPr>
              <a:t>allocator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485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5899</TotalTime>
  <Words>625</Words>
  <Application>Microsoft Office PowerPoint</Application>
  <PresentationFormat>On-screen Show (4:3)</PresentationFormat>
  <Paragraphs>71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C++ Template #2</vt:lpstr>
      <vt:lpstr>Reference &amp; const collapsing </vt:lpstr>
      <vt:lpstr>Résolution de surcharge de fonction</vt:lpstr>
      <vt:lpstr>Spécialisation</vt:lpstr>
      <vt:lpstr>Typename et dependant name</vt:lpstr>
      <vt:lpstr>Lambda template</vt:lpstr>
      <vt:lpstr>Template de template</vt:lpstr>
      <vt:lpstr>Constexpr</vt:lpstr>
      <vt:lpstr>Design pattern avec les Templates</vt:lpstr>
      <vt:lpstr>Ressource pour aller plus loin</vt:lpstr>
      <vt:lpstr>Plus de 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ANCEL, François</dc:creator>
  <cp:lastModifiedBy>ANCEL, François</cp:lastModifiedBy>
  <cp:revision>30</cp:revision>
  <dcterms:created xsi:type="dcterms:W3CDTF">2019-03-15T12:43:05Z</dcterms:created>
  <dcterms:modified xsi:type="dcterms:W3CDTF">2019-03-20T09:33:33Z</dcterms:modified>
</cp:coreProperties>
</file>