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d91da1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d91da1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d91da16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d91da16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ed91da16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ed91da16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d91da16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ed91da16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d91da16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d91da16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ed91da16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ed91da16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0b423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60b423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60b423e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60b423e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60b423e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60b423e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0b423e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60b423e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d91da1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d91da1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0b423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60b423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0b423e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0b423e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60b423e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60b423e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60b423e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60b423e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d91da16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d91da1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d91da1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d91da1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d91da16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d91da1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d91da16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d91da1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d91da1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d91da1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d91da16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ed91da16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ed91da1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ed91da1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cpp lib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2ème partie de modern cpp : les évolutions de la lib standard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C++11/C++20 Chrono (1/3)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Outils pour manipuler le temps standardisé en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gérer des durées et des point dans le temps.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Offre différente horloge, chacune ayant leurs précisions et leurs comportement: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system_clock est l'horloge </a:t>
            </a:r>
            <a:r>
              <a:rPr lang="en-GB"/>
              <a:t>système</a:t>
            </a:r>
            <a:r>
              <a:rPr lang="en-GB"/>
              <a:t> tel que vous la voyez afficher sur le bureau, avec ses changement de tz, d'heure d'hiver &amp; manipulation de l'utilisateur.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</a:t>
            </a:r>
            <a:r>
              <a:rPr lang="en-GB"/>
              <a:t>teady_clock est l'horloge hardware, qui reste maj par le hardware tout le temps et qui ne peux pas revenir en </a:t>
            </a:r>
            <a:r>
              <a:rPr lang="en-GB"/>
              <a:t>arrière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</a:t>
            </a:r>
            <a:r>
              <a:rPr lang="en-GB"/>
              <a:t>igh_resolution_clock est l'horloge qui offre la mesure la plus précise du temps, mais n'est pas </a:t>
            </a:r>
            <a:r>
              <a:rPr lang="en-GB"/>
              <a:t>forcément</a:t>
            </a:r>
            <a:r>
              <a:rPr lang="en-GB"/>
              <a:t> steady (peut être testé avec un getter)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C++20 </a:t>
            </a:r>
            <a:r>
              <a:rPr lang="en-GB"/>
              <a:t>ajoute</a:t>
            </a:r>
            <a:r>
              <a:rPr lang="en-GB"/>
              <a:t> la gestion des time zones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Chrono (2/3)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29400" y="1978225"/>
            <a:ext cx="84252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std::chrono;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time_point p1 = steady_clock::now();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time_point p20 = p1 + seconds(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std::this_thread::sleep_for(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//here implicit creation of 1 seconds duration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duration d = steady_clock::now() - p1;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static_assert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(std::is_same_v&lt;steady_clock::duration, nanoseconds&gt;);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"time elapse: 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d.count()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nanoseconds\n"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1003432580 nanoseconds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"time elapse: 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duration_cast&lt;seconds&gt;(d).count()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seconds\n"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1 seconds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"time elapse: 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duration_cast&lt;duration&lt;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&gt;&gt;(d).count()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seconds\n"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1.00343 seconds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"time elapse: 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duration_cast&lt;duration&lt;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milliseconds::period&gt;&gt;(d).count()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milliseconds\n"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1000.07 milliseconds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Chrono (3/3)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clock ont leurs propre type de duration qu'elle renvois, vous pouvez la tester en regardant leurs typedef `</a:t>
            </a:r>
            <a:r>
              <a:rPr lang="en-GB"/>
              <a:t>::duration</a:t>
            </a:r>
            <a:r>
              <a:rPr lang="en-GB"/>
              <a:t>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Vous pouvez facilement créer des durations avec les prefix ""s, ""ms, ""h, etc...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durées sont de base stocké avec un integer et une unité: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Permet d'exprimer des durées très petite ou très grandes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L'unité est dans le type de la duration: std::chrono::duration&lt;long long, std::milli&gt; pour ms. Par defaut l'unité est la seconde.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Quand vous cast vers une unité moins précise, opté pour un stockage en double ou risqué un arrondi violent.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Vous pouvez convertir d'une unité à une autre avec std::chrono::duration_cast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time point sont stocké comme des duration depuis epoch.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Thread (1/4)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Offre les outils de base pour lancer des thread et des taches asynchrone en c++.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Pas encore de pool ou de task queue, c'est prévu pour le C++23 avec l'inclusion de asio.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 catégorie majeures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</a:t>
            </a:r>
            <a:r>
              <a:rPr lang="en-GB"/>
              <a:t>td::thread &amp; std::jthread, qui sont les primitives qui permettent de lancer un thread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</a:t>
            </a:r>
            <a:r>
              <a:rPr lang="en-GB"/>
              <a:t>td::mutex, std::atomic &amp; std::lock_guards qui sont les outils pour faire de la synchronisation autour de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</a:t>
            </a:r>
            <a:r>
              <a:rPr lang="en-GB"/>
              <a:t>td::future &amp; std::async qui permettent de </a:t>
            </a:r>
            <a:r>
              <a:rPr lang="en-GB"/>
              <a:t>gérer</a:t>
            </a:r>
            <a:r>
              <a:rPr lang="en-GB"/>
              <a:t> les </a:t>
            </a:r>
            <a:r>
              <a:rPr lang="en-GB"/>
              <a:t>tâches</a:t>
            </a:r>
            <a:r>
              <a:rPr lang="en-GB"/>
              <a:t> asynchrone dans votre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Utilitaire: `</a:t>
            </a:r>
            <a:r>
              <a:rPr lang="en-GB"/>
              <a:t>std::this_thread</a:t>
            </a:r>
            <a:r>
              <a:rPr lang="en-GB"/>
              <a:t>` qui permet d'accèder au thread executant votre code.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Thread (2/4)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33639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td::thread, std::jthread et std::mutex fonctionne telle que vous pouvez les imaginer.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Vous devez soit `</a:t>
            </a:r>
            <a:r>
              <a:rPr lang="en-GB"/>
              <a:t>join()</a:t>
            </a:r>
            <a:r>
              <a:rPr lang="en-GB"/>
              <a:t>` soit `detach()` avant que instance de std::thread soit détruite pour éviter de crash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Vous devez link avec pthread sous linux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572000" y="1041725"/>
            <a:ext cx="32988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 std::mutex mtx;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val;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std::thread thd1 { [&amp;]()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std::unique_lock l{mtx};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val++;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f++;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std::thread thd2 { [&amp;]()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std::unique_lock l{mtx};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val++;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f++;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 };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thd1.join();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thd2.join();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Thread (3/4)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32901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td::atomic permet de simplifier la synchronisation autour de simple primitive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 permet pas de garantir une série d'instruction, juste la lecture et l'écriture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Offre la possibilité de préciser en détails les contraintes pour le lire ou écrire une valeur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Utile pour les variable qui sont intensément utilisé par des thread</a:t>
            </a:r>
            <a:endParaRPr b="1"/>
          </a:p>
        </p:txBody>
      </p:sp>
      <p:sp>
        <p:nvSpPr>
          <p:cNvPr id="177" name="Google Shape;177;p27"/>
          <p:cNvSpPr txBox="1"/>
          <p:nvPr/>
        </p:nvSpPr>
        <p:spPr>
          <a:xfrm>
            <a:off x="4061650" y="1283750"/>
            <a:ext cx="47142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std::atomic&lt;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value =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std::thread printer { [&amp;] ()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std::ofstream l(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"log"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l &lt;&lt; value.load(std::memory_order_relaxed)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std::chrono;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std::this_thread::sleep_for(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s);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printer.detach();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 =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 +=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39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value = value *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Thread (4/4)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35112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Future, promise &amp; async permettent de distribuer facilement des taches a des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pool de thread est créé automatiquement.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L'async est garantie d'être executé a un moment.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Promise et future fonctionnent en pair pour transmettre le retour de la fonction </a:t>
            </a:r>
            <a:r>
              <a:rPr lang="en-GB"/>
              <a:t>exécutée</a:t>
            </a:r>
            <a:r>
              <a:rPr lang="en-GB"/>
              <a:t> par le thread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4240650" y="778650"/>
            <a:ext cx="45666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std::future&lt;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execute_async() 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std::promise&lt;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pro;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std::future&lt;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future = pro.get_future();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std::thread thd(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[promise = std::move(pro)]()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mutable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do stuff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promise.set_value(</a:t>
            </a:r>
            <a:r>
              <a:rPr lang="en-GB" sz="12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thd.detach();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future;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future = execute_async();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future2 = std::async( []() {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do stuff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2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"execute_async: "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future.get() &lt;&lt; </a:t>
            </a:r>
            <a:r>
              <a:rPr lang="en-GB" sz="12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</a:t>
            </a:r>
            <a:r>
              <a:rPr lang="en-GB" sz="12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"execute_async: "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future.get() &lt;&lt; </a:t>
            </a:r>
            <a:r>
              <a:rPr lang="en-GB" sz="12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C++17 Any &amp; Variant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353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td::any, contient tout les type possible, s'utilise avec std::any_cast&lt;T&gt;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std::variant&lt;T, Y, ...&gt;, contient une variable qui a soit le type T, Y, ou etc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4303675" y="968075"/>
            <a:ext cx="4503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 = std::any(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std::cout &lt;&lt; std::any_cast&lt;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&gt;(a) &lt;&lt; </a:t>
            </a:r>
            <a:r>
              <a:rPr lang="en-GB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std::cout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&lt;&lt; std::any_cast&lt;std::string&gt;(a) 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GB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std::bad_any_cast&amp; e)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std::cout &lt;&lt; e.what() &lt;&lt; </a:t>
            </a:r>
            <a:r>
              <a:rPr lang="en-GB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var = std::variant&lt;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 = std::get&lt;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&gt;(var); </a:t>
            </a:r>
            <a:r>
              <a:rPr lang="en-GB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//d = 2.1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err = std::get&lt;</a:t>
            </a:r>
            <a:r>
              <a:rPr lang="en-GB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&gt;(var); </a:t>
            </a:r>
            <a:r>
              <a:rPr lang="en-GB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//throw error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C++17 string_view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233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wrap une chaine de </a:t>
            </a:r>
            <a:r>
              <a:rPr lang="en-GB"/>
              <a:t>caractere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N'offre pas de garantie qu'elle finit par \0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Pas d'allocation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 string contenu n'est pas modifiable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3935400" y="1420525"/>
            <a:ext cx="40827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//before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work_on_string(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*);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//C string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work_on_string(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std::string&amp;);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//C++ string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//after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work_on_string(std::string_view str)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work on both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 : str)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//do stuff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 str = "toto";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work_on_string( std::string_view(str.begin(), str.begin() + 2 ) 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view on only 2 char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C++17 filesystem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32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Standardisation des accès au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Plein de fonction très utile comme: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copy_file(path from, path 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</a:t>
            </a:r>
            <a:r>
              <a:rPr lang="en-GB"/>
              <a:t>reate_directories(directories path)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</a:t>
            </a:r>
            <a:r>
              <a:rPr lang="en-GB"/>
              <a:t>ool exists(path)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</a:t>
            </a:r>
            <a:r>
              <a:rPr lang="en-GB"/>
              <a:t>ath current_path()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3935400" y="1315300"/>
            <a:ext cx="49875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std::filesystem;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create_directories(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"sandbox/a/b"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std::ofstream(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"sandbox/file1.txt"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std::ofstream(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"sandbox/file2.txt"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p: directory_iterator(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"sandbox"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std::cout &lt;&lt; p.path() &lt;&lt; 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/* "sandbox/a"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"sandbox/file1.txt"</a:t>
            </a:r>
            <a:endParaRPr sz="16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"sandbox/file2.txt" */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remove_all(</a:t>
            </a:r>
            <a:r>
              <a:rPr lang="en-GB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"sandbox"</a:t>
            </a:r>
            <a:r>
              <a:rPr lang="en-GB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unique_ptr, shared_ptr (1/2)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4899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Simplifie la gestion de la mémoire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Unique_ptr n'est pas copiable mais est movable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 copie d'un shared_ptr est thread-safe mais pas l'accès a std unique_ptr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est possible de passer un `</a:t>
            </a:r>
            <a:r>
              <a:rPr lang="en-GB"/>
              <a:t>deleter</a:t>
            </a:r>
            <a:r>
              <a:rPr lang="en-GB"/>
              <a:t>` une fonction custom qui </a:t>
            </a:r>
            <a:r>
              <a:rPr lang="en-GB"/>
              <a:t>s'exécute pour delete le pointer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y a une surcharge pour les tableau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Il y a une fonction pour dynamic_cast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03750" y="1988750"/>
            <a:ext cx="48510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ptr = std::make_unique&lt;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 integer initialized with 1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 sptr = std::make_shared&lt;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3.2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 double initialized with 3.2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array = std::make_unique&lt;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[]&gt;(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an array of 10 uninitialized integer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truct A : public B {};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std::shared_ptr&lt;A&gt; aptr = std::make_shared&lt;B&gt;(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3.2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std::shared_ptr&lt;B&gt; bptr = std::dynamic_pointer_cast&lt;B&gt;(aptr);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ptr_deleter =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std::unique_ptr&lt;int&gt;(new int(), [](int* v)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 std::cout &lt;&lt; *v &lt;&lt; '\n'; delete v;});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C++17 optional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315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la généralisation des pattern ou une fonction renvois une valeure ou une erreur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Possède</a:t>
            </a:r>
            <a:r>
              <a:rPr lang="en-GB"/>
              <a:t> un conversion vers bool et une fonction has_value pour tester si elle contient une valeur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3914350" y="1220600"/>
            <a:ext cx="45879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4124800" y="1094325"/>
            <a:ext cx="45879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std::optional&lt;std::string&gt; create(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(b)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"Godzilla"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{};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create(false).has_value() == false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create(true).get() == "Godzilla" 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create_ref(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std::string value =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"Godzilla"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 ? std::optional&lt;std::reference_wrapper&lt;std::string&gt;&gt;{value}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: std::nullopt;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C++20 format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31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Remplace printf et std::cout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 beaucoup plus rapide que ses </a:t>
            </a:r>
            <a:r>
              <a:rPr lang="en-GB"/>
              <a:t>remplaçant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Similaire au Qt format 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3819650" y="1704625"/>
            <a:ext cx="4903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std::format(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"{} {}!"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"something"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OK, produces "Hello world!"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std::format(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"{1} {0}!"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"something"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produces "world Hello!"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C++20 span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td::string_view mais pour tout les type de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Peux mapper un tableau fixe en memoire ou réallouable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Trop grosse pour être dans cette formation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 error_code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unique_ptr, shared_ptr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62850" y="1925600"/>
            <a:ext cx="70815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memory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ptr = std::make_unique&lt;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 integer initialized with 1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 sptr = std::make_shared&lt;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3.2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 double initialized with 3.2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array = std::make_unique&lt;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[]&gt;(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safe pointer to an array of 10 uninitialized integer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struct B : public A {};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std::shared_ptr&lt;A&gt; aptr = std::make_shared&lt;B&gt;();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std::shared_ptr bptr = std::dynamic_pointer_cast&lt;B&gt;(aptr);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std::unique_ptr ptr_deleter = std::unique_ptr&lt;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std::function&lt;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*)&gt;&gt;(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), [](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* v)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 std::cout &lt;&lt; *v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v;}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tuple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28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#include &lt;tuple&gt;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Contient 1 a X éléments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S'utilise ensuite le plus souvent avec std::tie, std::get ou un structured binding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017450" y="1010150"/>
            <a:ext cx="48213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std::tuple&lt;std::string, std::string, error_code&gt; failable_function()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(isOk()) {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std::make_tuple(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"toto"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"titi"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std::make_tuple(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 husband, wife;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error_code err;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std::tie(husband, wife, err) = failable_function();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husband="toto", wife="titi", err=0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[first, second, e] = failable_function();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tuple = failable_function();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std::string&amp; ref_to_first = std::get&lt;</a:t>
            </a:r>
            <a:r>
              <a:rPr lang="en-GB" sz="13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&gt;(tuple);</a:t>
            </a:r>
            <a:endParaRPr sz="13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forward list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#include &lt;forward_list&gt;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td::list mais avec un </a:t>
            </a:r>
            <a:r>
              <a:rPr lang="en-GB"/>
              <a:t>iterator</a:t>
            </a:r>
            <a:r>
              <a:rPr lang="en-GB"/>
              <a:t> qui ne peut qu'avancer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Peu </a:t>
            </a:r>
            <a:r>
              <a:rPr lang="en-GB"/>
              <a:t>d'intérêt</a:t>
            </a:r>
            <a:r>
              <a:rPr lang="en-GB"/>
              <a:t> en soit sauf cas très particulier ce contrainte mémoire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 unordered_map, unordered_set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Conteneur associatif qui utilise std::hash pour stocker les </a:t>
            </a:r>
            <a:r>
              <a:rPr lang="en-GB"/>
              <a:t>élément</a:t>
            </a:r>
            <a:r>
              <a:rPr lang="en-GB"/>
              <a:t> dans un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Complexité de l'accès : O(1) par rapport a O(log n) d'un std::map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 rapport a std::map, les élement ne sont pas trié quand vous itérez dessus.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9450" y="2946175"/>
            <a:ext cx="6860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std::unordered_map&lt;std::string, std::string&gt; u =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"#FF0000"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"#00FF00"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"#0000FF"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Iterate and print keys and values of unordered_map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&amp; n : u ) {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std::cout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"Key:["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n.first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"] Value:["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&lt;&lt; n.second &lt;&lt; </a:t>
            </a:r>
            <a:r>
              <a:rPr lang="en-GB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"]\n"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array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18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#include &lt;array&gt;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Permet de remplacer les tableaux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Encode la taille directement dans le type, pas de conversion vers T*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851225" y="1620450"/>
            <a:ext cx="48717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std::array&lt;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func();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std::array&lt;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a2 = {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};  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std::array&lt;std::string, </a:t>
            </a:r>
            <a:r>
              <a:rPr lang="en-GB" sz="15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 a3 = 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 std::string(</a:t>
            </a:r>
            <a:r>
              <a:rPr lang="en-GB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GB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container operations are supported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std::sort(a2.begin(), a2.end()); </a:t>
            </a: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2, 3, 5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uto </a:t>
            </a:r>
            <a:r>
              <a:rPr lang="en-GB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 = func(); </a:t>
            </a:r>
            <a:r>
              <a:rPr lang="en-GB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//ok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random (1/2)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Offre des outils pour générer des nombres aléatoire correctement et potentiellement plus rapidement qu'avec les API 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outils s'articule en 3 morceaux: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random_device: La source d'aléatoire généré par le hardware et l'os, maj à leur bon vouloir.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 generator/engine: Un outils qui contient un ensemble de formule mathématique qui ont des comportement chaotique.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 distribution: Une fonction qui permet de redistribuer un nombre dans un ensemble statistique. (ex, distribution linéaire entre 0 et 10 fait que chaque chiffre a autant de chance de sortir qu'un autre)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C++11: random (2/2)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862850" y="2051875"/>
            <a:ext cx="66924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std::random_device rd;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entropy generated once at creation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std::mt19937 engine;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basic engine twister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engine.seed(rd()); </a:t>
            </a: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initialize the engine so that no one knows the starting point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std::uniform_int_distribution&lt;std::mt19937::result_type&gt; distribution(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random_value = distribution(engine);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^ a value between 0 and 10 included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std::bernoulli_distribution d(</a:t>
            </a:r>
            <a:r>
              <a:rPr lang="en-GB" sz="11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0.25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bell_value = d(engine);</a:t>
            </a:r>
            <a:endParaRPr sz="1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give "true" 1/4 of the time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// give "false" 3/4 of the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