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5a0063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5a0063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a00630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45a00630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45a00630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45a00630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5a00630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45a00630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5a00630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5a00630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45a00630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45a00630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46dbc9e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46dbc9e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6dbc9e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46dbc9e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46dbc9e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46dbc9e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6dbc9e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46dbc9e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56960e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56960e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46dbc9e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46dbc9e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6960e7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56960e7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5a0063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5a0063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5a0063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5a0063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5a0063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5a0063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45a0063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45a0063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5a0063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5a0063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5a00630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5a00630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cc.godbolt.org/z/3sej6h" TargetMode="External"/><Relationship Id="rId4" Type="http://schemas.openxmlformats.org/officeDocument/2006/relationships/hyperlink" Target="https://doc.qt.io/qt-5/signalsandslots.html#advanced-signals-and-slots-usa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cc.godbolt.org/z/Yrxe4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cc.godbolt.org/z/5b85a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cc.godbolt.org/z/5b85a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.qt.io/qt-5/qac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cppreference.com/w/cpp/language/lambd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cc.godbolt.org/z/TfK1P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cc.godbolt.org/z/o769W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cc.godbolt.org/z/rqWPa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cc.godbolt.org/z/xav8n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Lambda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 story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Exemple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729575" y="2093975"/>
            <a:ext cx="76887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has_object_with_value(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std::vector&lt;Object&gt;&amp; vec,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has_value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Object&amp; obj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obj.value()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value;</a:t>
            </a:r>
            <a:endParaRPr sz="1100">
              <a:solidFill>
                <a:srgbClr val="99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std::find_if(vec.begin(), vec.end(),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has_value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!= vec.end();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89175" y="3777550"/>
            <a:ext cx="76290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https://gcc.godbolt.org/z/3sej6h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Qt connect : </a:t>
            </a: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https://doc.qt.io/qt-5/signalsandslots.html#advanced-signals-and-slots-usage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Capture par copie par défaut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76850" y="1994950"/>
            <a:ext cx="60924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has_object_with_name(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std::vector&lt;Object&gt;&amp; vec,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std::string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Object&amp; obj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obj.name()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value;</a:t>
            </a:r>
            <a:endParaRPr sz="1100">
              <a:solidFill>
                <a:srgbClr val="99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std::find_if(vec.begin(), vec.end(),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!= vec.end();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76850" y="3525025"/>
            <a:ext cx="4556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ame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est copié par défaut dans la variable membre 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Le type des variables, est déduit de la même façon que si vous aviez utilisé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et sont marqué const par défaut.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https://gcc.godbolt.org/z/Yrxe4E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Capture par référence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676850" y="1994950"/>
            <a:ext cx="60924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has_object_with_name(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std::vector&lt;Object&gt;&amp; vec, std::string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[&amp;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Object&amp; obj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chemeClr val="accent2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obj.name()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value;</a:t>
            </a:r>
            <a:endParaRPr sz="1100">
              <a:solidFill>
                <a:srgbClr val="99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std::find_if(vec.begin(), vec.end(),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!= vec.end();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76850" y="3678550"/>
            <a:ext cx="455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est capturé par référence, aucune copie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Attention aux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références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qui deviennent invalides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https://gcc.godbolt.org/z/5b85aW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Capture par move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676850" y="1994950"/>
            <a:ext cx="60924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has_object_with_name(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std::vector&lt;Object&gt;&amp; vec, std::string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std::move(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)](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Object&amp; obj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obj.name()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value;</a:t>
            </a:r>
            <a:endParaRPr sz="1100">
              <a:solidFill>
                <a:srgbClr val="99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std::find_if(vec.begin(), vec.end(),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!= vec.end();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676850" y="3678550"/>
            <a:ext cx="455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GB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alue </a:t>
            </a:r>
            <a:r>
              <a:rPr lang="en-GB"/>
              <a:t>va voler le contenu de</a:t>
            </a:r>
            <a:r>
              <a:rPr lang="en-GB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https://gcc.godbolt.org/z/5b85aW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Raccourci</a:t>
            </a:r>
            <a:r>
              <a:rPr lang="en-GB"/>
              <a:t> pour la capture 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676850" y="1853850"/>
            <a:ext cx="70992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has_object_with_name(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std::vector&lt;Object&gt;&amp; vec, std::string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has_name1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Object&amp; obj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obj.name()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// copie name en gardant le même nom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has_name2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[&amp;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Object&amp; obj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obj.name()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// prend la référence en gardant le même nom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//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invalid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&amp;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Object&amp; obj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obj.name()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// vous ne pouvez pas capturer plusieurs fois avec le même nom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has_name3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GB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Object&amp; obj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obj.name()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// copie ce dont la lambda a besoin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has_name4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GB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Object&amp; obj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4A86E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obj.name()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GB" sz="1100">
                <a:solidFill>
                  <a:srgbClr val="FF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100">
                <a:solidFill>
                  <a:srgbClr val="99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// prend les références dont la lambda a besoin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// '&amp;' et '=' ne font jamais de capture des variables globales, vous y avez déjà accès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Autre feature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2078875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Convertissable vers un pointer de fonction, si il y a pas de variable capturé :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729450" y="2571750"/>
            <a:ext cx="768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(*fp)(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=  [](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x) {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+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3013650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Constexpr par défaut (depuis c++17):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729450" y="3506550"/>
            <a:ext cx="7688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lambda = [](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x){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x + 1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static_assert(lambda(42) == 43);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 mutable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2078875"/>
            <a:ext cx="76887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 variable capturé par copie sont marqué const par défaut.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 vous voulez les modifier vous devez </a:t>
            </a:r>
            <a:r>
              <a:rPr lang="en-GB"/>
              <a:t>marquer</a:t>
            </a:r>
            <a:r>
              <a:rPr lang="en-GB"/>
              <a:t> votre lambda avec le mot clé mutable.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https://gcc.godbolt.org/z/jKnGfq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736575" y="2630600"/>
            <a:ext cx="76887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//auto lb1 = [i]() { i++; return i; };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lb1 = [i]()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mutable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{ i++;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i;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lb2 = [&amp;i]() { i++;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i;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lb2();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Forcer une reference constante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729450" y="1853850"/>
            <a:ext cx="76887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lb2 = [&amp;i = std::as_const(i)]()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//i++ ne compile pas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i &lt;&lt; '\n';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lb2();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230550" y="2078875"/>
            <a:ext cx="51873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Quand une lambda est créée dans une méthode, vous pouvez capturer this pour pouvoir accéder implicitement à tous les attributs &amp; </a:t>
            </a:r>
            <a:r>
              <a:rPr lang="en-GB"/>
              <a:t>méthodes</a:t>
            </a:r>
            <a:r>
              <a:rPr lang="en-GB"/>
              <a:t> dans le body.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capture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729450" y="1853850"/>
            <a:ext cx="25011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Toto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a, b, c;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do_something()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lb = [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a++;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b++;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c++;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lb();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 et Qt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852325" y="2072925"/>
            <a:ext cx="6292500" cy="2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connect(action, &amp;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QAction</a:t>
            </a:r>
            <a:r>
              <a:rPr lang="en-GB" sz="1600"/>
              <a:t>::triggered, engine,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     [=]() { engine-&gt;processAction(action-&gt;text()); });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Le 3ème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paramètre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'engine' sert pour savoir quel est le QThread qui va être appelé pour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exécuter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la lambda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86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GB" sz="2300">
                <a:latin typeface="Arial"/>
                <a:ea typeface="Arial"/>
                <a:cs typeface="Arial"/>
                <a:sym typeface="Arial"/>
              </a:rPr>
              <a:t>Apparaît dans le standard de 2011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GB" sz="2300">
                <a:latin typeface="Arial"/>
                <a:ea typeface="Arial"/>
                <a:cs typeface="Arial"/>
                <a:sym typeface="Arial"/>
              </a:rPr>
              <a:t>Est un sucre syntaxique sur ce qui est déjà possible de faire en cpp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GB" sz="2300">
                <a:latin typeface="Arial"/>
                <a:ea typeface="Arial"/>
                <a:cs typeface="Arial"/>
                <a:sym typeface="Arial"/>
              </a:rPr>
              <a:t>Permet de créer les outils qui n'ont pas à être référencé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GB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https://en.cppreference.com/w/cpp/language/lambda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 voila :)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Vous êtes maintenant des pro de la lambda.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Des question ?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750" y="1853851"/>
            <a:ext cx="3332600" cy="2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Une fonction en Cpp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019950" y="2078875"/>
            <a:ext cx="539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Un nom unique</a:t>
            </a:r>
            <a:endParaRPr sz="15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Une liste de parametres</a:t>
            </a:r>
            <a:endParaRPr sz="15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Un type de retour</a:t>
            </a:r>
            <a:endParaRPr sz="15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Un body qui contient les instructions a executé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5"/>
          <p:cNvSpPr txBox="1"/>
          <p:nvPr/>
        </p:nvSpPr>
        <p:spPr>
          <a:xfrm>
            <a:off x="729450" y="2078875"/>
            <a:ext cx="2290500" cy="1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plus_one(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+ 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 = plus_one(1); 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Surcharge de fonction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525100" y="2078875"/>
            <a:ext cx="489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 seul noms mais 2 fonction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 </a:t>
            </a:r>
            <a:r>
              <a:rPr lang="en-GB"/>
              <a:t>paramètre</a:t>
            </a:r>
            <a:r>
              <a:rPr lang="en-GB"/>
              <a:t> passé permet au compilateur de déduire la fonction a choisir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47100" y="2083450"/>
            <a:ext cx="2778000" cy="25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plus_one(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+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plus_one(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+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 = plus_one(1); 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 = plus_one(1.1);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 mangling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0" y="2078875"/>
            <a:ext cx="384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 compilateur génère 2 nouveau nom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Name mangling / mangling : plus_one/i/d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https://gcc.godbolt.org/z/TfK1Ps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99700" y="2253050"/>
            <a:ext cx="2136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plus_one(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+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plus_one(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+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935700" y="2078875"/>
            <a:ext cx="1394100" cy="24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//asm</a:t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_Z8</a:t>
            </a:r>
            <a:r>
              <a:rPr b="1"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plus_one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//body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_Z8</a:t>
            </a:r>
            <a:r>
              <a:rPr b="1"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plus_one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//asm</a:t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Fonction template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329800" y="2078875"/>
            <a:ext cx="40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Template offre au compilateur de créer les fonctions pour vous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Globalement </a:t>
            </a:r>
            <a:r>
              <a:rPr lang="en-GB"/>
              <a:t>équivalent</a:t>
            </a:r>
            <a:r>
              <a:rPr lang="en-GB"/>
              <a:t> à créer les fonctions soit même.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https://gcc.godbolt.org/z/o769Wx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26050" y="2072925"/>
            <a:ext cx="22095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T&gt;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 plus_one(T x)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+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plus_one(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plus_one(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1.1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935700" y="2078875"/>
            <a:ext cx="13941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_Z8plus_one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//body</a:t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_Z8plus_one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//body</a:t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Fonction membre d'une classe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071950" y="1852075"/>
            <a:ext cx="33462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Une fonction membre d'un objet reviens toujours à créer une fonction seule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Quand vous appelez une fonction membre, le compilateur sait que p est de type </a:t>
            </a:r>
            <a:r>
              <a:rPr lang="en-GB">
                <a:solidFill>
                  <a:srgbClr val="000000"/>
                </a:solidFill>
              </a:rPr>
              <a:t>Plus</a:t>
            </a:r>
            <a:r>
              <a:rPr lang="en-GB"/>
              <a:t>, que vous </a:t>
            </a:r>
            <a:r>
              <a:rPr lang="en-GB"/>
              <a:t>tentez</a:t>
            </a:r>
            <a:r>
              <a:rPr lang="en-GB"/>
              <a:t> </a:t>
            </a:r>
            <a:r>
              <a:rPr lang="en-GB"/>
              <a:t>d'appeler</a:t>
            </a:r>
            <a:r>
              <a:rPr lang="en-GB"/>
              <a:t> une </a:t>
            </a:r>
            <a:r>
              <a:rPr lang="en-GB"/>
              <a:t>méthode</a:t>
            </a:r>
            <a:r>
              <a:rPr lang="en-GB"/>
              <a:t> </a:t>
            </a:r>
            <a:r>
              <a:rPr lang="en-GB">
                <a:solidFill>
                  <a:srgbClr val="000000"/>
                </a:solidFill>
              </a:rPr>
              <a:t>plus_me.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https://gcc.godbolt.org/z/rqWPa9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29450" y="1852075"/>
            <a:ext cx="26097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Plus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Plus(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 ) : value(v) {}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plus_me(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+ value;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 = Plus(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p.plus_me(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339150" y="1853850"/>
            <a:ext cx="17328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_ZNK4</a:t>
            </a:r>
            <a:r>
              <a:rPr b="1"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Plus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plus_me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r>
              <a:rPr lang="en-GB"/>
              <a:t>perator ()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714050" y="2078875"/>
            <a:ext cx="370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Prend utilise la même logique que </a:t>
            </a:r>
            <a:r>
              <a:rPr lang="en-GB"/>
              <a:t>précédemment.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Mais ici </a:t>
            </a:r>
            <a:r>
              <a:rPr lang="en-GB">
                <a:solidFill>
                  <a:srgbClr val="000000"/>
                </a:solidFill>
              </a:rPr>
              <a:t>Plus</a:t>
            </a:r>
            <a:r>
              <a:rPr lang="en-GB"/>
              <a:t> instancié, se comporte, fonctionnellement comme une fonction simple.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Functors/Closure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Utilisé dans QConnect/qt Algo, std algorithm, etc...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https://gcc.godbolt.org/z/xav8n3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726050" y="1853850"/>
            <a:ext cx="26130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Plus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Plus(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 ) : value(v) {}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+ value;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 = Plus(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 // 43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339150" y="2125525"/>
            <a:ext cx="13749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_ZNK4</a:t>
            </a:r>
            <a:r>
              <a:rPr b="1"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Plus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8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 : faire des functors facilement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726050" y="1853850"/>
            <a:ext cx="26130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Plus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onst int value;</a:t>
            </a:r>
            <a:endParaRPr sz="1100">
              <a:solidFill>
                <a:srgbClr val="FF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Plus(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 ) : value(v) {}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 x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return x + value;</a:t>
            </a:r>
            <a:endParaRPr sz="1100">
              <a:solidFill>
                <a:srgbClr val="FF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 = Plus(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 p(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 // 43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356650" y="1957175"/>
            <a:ext cx="42933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 =  [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value=1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 x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GB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 x + value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// nom généré: </a:t>
            </a:r>
            <a:r>
              <a:rPr lang="en-GB" sz="1100">
                <a:solidFill>
                  <a:srgbClr val="008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_ZZ4mainENKUliE_clEi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 // 43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356650" y="3083050"/>
            <a:ext cx="42933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Exacte même implementation &amp; comportement.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Il n'y plus de nom de classe, le compilateur en génère un pour vous.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Le type de retour de la fonction est déduit automatiquement.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Les [] qui sont les variable membre, sont appelé capture dans le standard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