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73" r:id="rId8"/>
    <p:sldId id="274" r:id="rId9"/>
    <p:sldId id="275" r:id="rId10"/>
    <p:sldId id="263" r:id="rId11"/>
    <p:sldId id="264" r:id="rId12"/>
    <p:sldId id="266" r:id="rId13"/>
    <p:sldId id="267" r:id="rId14"/>
    <p:sldId id="268" r:id="rId15"/>
    <p:sldId id="269" r:id="rId16"/>
    <p:sldId id="270" r:id="rId17"/>
    <p:sldId id="271" r:id="rId18"/>
    <p:sldId id="272" r:id="rId19"/>
    <p:sldId id="26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955"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97F030D-BF2F-43FE-9F85-EFAA3AB1AFF2}" type="datetimeFigureOut">
              <a:rPr lang="en-IN" smtClean="0"/>
              <a:pPr/>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58E68C-7773-4F11-B397-0EF9BBF5F16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97F030D-BF2F-43FE-9F85-EFAA3AB1AFF2}" type="datetimeFigureOut">
              <a:rPr lang="en-IN" smtClean="0"/>
              <a:pPr/>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58E68C-7773-4F11-B397-0EF9BBF5F16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97F030D-BF2F-43FE-9F85-EFAA3AB1AFF2}" type="datetimeFigureOut">
              <a:rPr lang="en-IN" smtClean="0"/>
              <a:pPr/>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58E68C-7773-4F11-B397-0EF9BBF5F16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97F030D-BF2F-43FE-9F85-EFAA3AB1AFF2}" type="datetimeFigureOut">
              <a:rPr lang="en-IN" smtClean="0"/>
              <a:pPr/>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58E68C-7773-4F11-B397-0EF9BBF5F16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7F030D-BF2F-43FE-9F85-EFAA3AB1AFF2}" type="datetimeFigureOut">
              <a:rPr lang="en-IN" smtClean="0"/>
              <a:pPr/>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58E68C-7773-4F11-B397-0EF9BBF5F16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97F030D-BF2F-43FE-9F85-EFAA3AB1AFF2}" type="datetimeFigureOut">
              <a:rPr lang="en-IN" smtClean="0"/>
              <a:pPr/>
              <a:t>29-01-2023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58E68C-7773-4F11-B397-0EF9BBF5F16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97F030D-BF2F-43FE-9F85-EFAA3AB1AFF2}" type="datetimeFigureOut">
              <a:rPr lang="en-IN" smtClean="0"/>
              <a:pPr/>
              <a:t>29-01-2023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58E68C-7773-4F11-B397-0EF9BBF5F16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97F030D-BF2F-43FE-9F85-EFAA3AB1AFF2}" type="datetimeFigureOut">
              <a:rPr lang="en-IN" smtClean="0"/>
              <a:pPr/>
              <a:t>29-01-2023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58E68C-7773-4F11-B397-0EF9BBF5F16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7F030D-BF2F-43FE-9F85-EFAA3AB1AFF2}" type="datetimeFigureOut">
              <a:rPr lang="en-IN" smtClean="0"/>
              <a:pPr/>
              <a:t>29-01-2023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58E68C-7773-4F11-B397-0EF9BBF5F16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7F030D-BF2F-43FE-9F85-EFAA3AB1AFF2}" type="datetimeFigureOut">
              <a:rPr lang="en-IN" smtClean="0"/>
              <a:pPr/>
              <a:t>29-01-2023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58E68C-7773-4F11-B397-0EF9BBF5F16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7F030D-BF2F-43FE-9F85-EFAA3AB1AFF2}" type="datetimeFigureOut">
              <a:rPr lang="en-IN" smtClean="0"/>
              <a:pPr/>
              <a:t>29-01-2023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58E68C-7773-4F11-B397-0EF9BBF5F16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EFD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7F030D-BF2F-43FE-9F85-EFAA3AB1AFF2}" type="datetimeFigureOut">
              <a:rPr lang="en-IN" smtClean="0"/>
              <a:pPr/>
              <a:t>29-01-2023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58E68C-7773-4F11-B397-0EF9BBF5F16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Android Programming </a:t>
            </a:r>
            <a:r>
              <a:rPr lang="en-IN" dirty="0" err="1" smtClean="0"/>
              <a:t>Practicals</a:t>
            </a:r>
            <a:r>
              <a:rPr lang="en-IN" dirty="0" smtClean="0"/>
              <a:t/>
            </a:r>
            <a:br>
              <a:rPr lang="en-IN" dirty="0" smtClean="0"/>
            </a:br>
            <a:endParaRPr lang="en-IN" dirty="0"/>
          </a:p>
        </p:txBody>
      </p:sp>
      <p:sp>
        <p:nvSpPr>
          <p:cNvPr id="3" name="Subtitle 2"/>
          <p:cNvSpPr>
            <a:spLocks noGrp="1"/>
          </p:cNvSpPr>
          <p:nvPr>
            <p:ph type="subTitle" idx="1"/>
          </p:nvPr>
        </p:nvSpPr>
        <p:spPr>
          <a:xfrm>
            <a:off x="5076056" y="5301208"/>
            <a:ext cx="3168352" cy="864096"/>
          </a:xfrm>
        </p:spPr>
        <p:txBody>
          <a:bodyPr>
            <a:normAutofit fontScale="85000" lnSpcReduction="20000"/>
          </a:bodyPr>
          <a:lstStyle/>
          <a:p>
            <a:r>
              <a:rPr lang="en-IN" dirty="0" smtClean="0"/>
              <a:t>By</a:t>
            </a:r>
          </a:p>
          <a:p>
            <a:r>
              <a:rPr lang="en-IN" dirty="0" smtClean="0"/>
              <a:t> </a:t>
            </a:r>
            <a:r>
              <a:rPr lang="en-IN" dirty="0"/>
              <a:t>V</a:t>
            </a:r>
            <a:r>
              <a:rPr lang="en-IN" dirty="0" smtClean="0"/>
              <a:t>andana K</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323528" y="562829"/>
            <a:ext cx="8424936" cy="5632311"/>
          </a:xfrm>
          <a:prstGeom prst="rect">
            <a:avLst/>
          </a:prstGeom>
          <a:solidFill>
            <a:srgbClr val="F7F7F7"/>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mr-IN" sz="2000" b="0" i="0" u="none" strike="noStrike" cap="none" normalizeH="0" baseline="0" dirty="0" smtClean="0">
                <a:ln>
                  <a:noFill/>
                </a:ln>
                <a:solidFill>
                  <a:srgbClr val="000000"/>
                </a:solidFill>
                <a:effectLst/>
                <a:latin typeface="Times New Roman" pitchFamily="18" charset="0"/>
                <a:ea typeface="Calibri" pitchFamily="34" charset="0"/>
                <a:cs typeface="Mangal" pitchFamily="18" charset="0"/>
              </a:rPr>
              <a:t>Intent is </a:t>
            </a:r>
            <a:r>
              <a:rPr kumimoji="0" lang="mr-IN" sz="2000" b="1" i="0" u="none" strike="noStrike" cap="none" normalizeH="0" baseline="0" dirty="0" smtClean="0">
                <a:ln>
                  <a:noFill/>
                </a:ln>
                <a:solidFill>
                  <a:srgbClr val="000000"/>
                </a:solidFill>
                <a:effectLst/>
                <a:latin typeface="Times New Roman" pitchFamily="18" charset="0"/>
                <a:ea typeface="Calibri" pitchFamily="34" charset="0"/>
                <a:cs typeface="Mangal" pitchFamily="18" charset="0"/>
              </a:rPr>
              <a:t>to perform an action.</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mr-IN" sz="2000" b="0" i="0" u="none" strike="noStrike" cap="none" normalizeH="0" baseline="0" dirty="0" smtClean="0">
                <a:ln>
                  <a:noFill/>
                </a:ln>
                <a:solidFill>
                  <a:srgbClr val="000000"/>
                </a:solidFill>
                <a:effectLst/>
                <a:latin typeface="Times New Roman" pitchFamily="18" charset="0"/>
                <a:ea typeface="Calibri" pitchFamily="34" charset="0"/>
                <a:cs typeface="Mangal" pitchFamily="18" charset="0"/>
              </a:rPr>
              <a:t> It is mostly used to start activity, send broadcast receiver, start services and send message between two activities.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mr-IN" sz="2000" b="1" i="0" u="none" strike="noStrike" cap="none" normalizeH="0" baseline="0" dirty="0" smtClean="0">
                <a:ln>
                  <a:noFill/>
                </a:ln>
                <a:solidFill>
                  <a:srgbClr val="000000"/>
                </a:solidFill>
                <a:effectLst/>
                <a:latin typeface="Times New Roman" pitchFamily="18" charset="0"/>
                <a:ea typeface="Calibri" pitchFamily="34" charset="0"/>
                <a:cs typeface="Mangal" pitchFamily="18" charset="0"/>
              </a:rPr>
              <a:t>There are two intents</a:t>
            </a:r>
            <a:r>
              <a:rPr kumimoji="0" lang="mr-IN" sz="2000" b="0" i="0" u="none" strike="noStrike" cap="none" normalizeH="0" baseline="0" dirty="0" smtClean="0">
                <a:ln>
                  <a:noFill/>
                </a:ln>
                <a:solidFill>
                  <a:srgbClr val="000000"/>
                </a:solidFill>
                <a:effectLst/>
                <a:latin typeface="Times New Roman" pitchFamily="18" charset="0"/>
                <a:ea typeface="Calibri" pitchFamily="34" charset="0"/>
                <a:cs typeface="Mangal" pitchFamily="18" charset="0"/>
              </a:rPr>
              <a:t> available in </a:t>
            </a:r>
            <a:r>
              <a:rPr kumimoji="0" lang="mr-IN" sz="2000" b="1" i="0" u="none" strike="noStrike" cap="none" normalizeH="0" baseline="0" dirty="0" smtClean="0">
                <a:ln>
                  <a:noFill/>
                </a:ln>
                <a:solidFill>
                  <a:srgbClr val="000000"/>
                </a:solidFill>
                <a:effectLst/>
                <a:latin typeface="Times New Roman" pitchFamily="18" charset="0"/>
                <a:ea typeface="Calibri" pitchFamily="34" charset="0"/>
                <a:cs typeface="Mangal" pitchFamily="18" charset="0"/>
              </a:rPr>
              <a:t>android</a:t>
            </a:r>
            <a:r>
              <a:rPr kumimoji="0" lang="mr-IN" sz="2000" b="0" i="0" u="none" strike="noStrike" cap="none" normalizeH="0" baseline="0" dirty="0" smtClean="0">
                <a:ln>
                  <a:noFill/>
                </a:ln>
                <a:solidFill>
                  <a:srgbClr val="000000"/>
                </a:solidFill>
                <a:effectLst/>
                <a:latin typeface="Times New Roman" pitchFamily="18" charset="0"/>
                <a:ea typeface="Calibri" pitchFamily="34" charset="0"/>
                <a:cs typeface="Mangal" pitchFamily="18" charset="0"/>
              </a:rPr>
              <a:t> as </a:t>
            </a:r>
            <a:r>
              <a:rPr kumimoji="0" lang="en-IN" sz="2000" b="0" i="0" u="none" strike="noStrike" cap="none" normalizeH="0" baseline="0" dirty="0" smtClean="0">
                <a:ln>
                  <a:noFill/>
                </a:ln>
                <a:solidFill>
                  <a:srgbClr val="000000"/>
                </a:solidFill>
                <a:effectLst/>
                <a:latin typeface="Times New Roman" pitchFamily="18" charset="0"/>
                <a:ea typeface="Calibri" pitchFamily="34" charset="0"/>
                <a:cs typeface="Mangal" pitchFamily="18" charset="0"/>
              </a:rPr>
              <a:t>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mr-IN" sz="2000" b="1" i="0" u="none" strike="noStrike" cap="none" normalizeH="0" baseline="0" dirty="0" smtClean="0">
                <a:ln>
                  <a:noFill/>
                </a:ln>
                <a:solidFill>
                  <a:srgbClr val="000000"/>
                </a:solidFill>
                <a:effectLst/>
                <a:latin typeface="Times New Roman" pitchFamily="18" charset="0"/>
                <a:ea typeface="Calibri" pitchFamily="34" charset="0"/>
                <a:cs typeface="Mangal" pitchFamily="18" charset="0"/>
              </a:rPr>
              <a:t>Implicit Intents and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mr-IN" sz="2000" b="1" i="0" u="none" strike="noStrike" cap="none" normalizeH="0" baseline="0" dirty="0" smtClean="0">
                <a:ln>
                  <a:noFill/>
                </a:ln>
                <a:solidFill>
                  <a:srgbClr val="000000"/>
                </a:solidFill>
                <a:effectLst/>
                <a:latin typeface="Times New Roman" pitchFamily="18" charset="0"/>
                <a:ea typeface="Calibri" pitchFamily="34" charset="0"/>
                <a:cs typeface="Mangal" pitchFamily="18" charset="0"/>
              </a:rPr>
              <a:t>Explicit Intents.</a:t>
            </a:r>
            <a:endParaRPr kumimoji="0" lang="en-IN" sz="2000" b="1" i="0" u="none" strike="noStrike" cap="none" normalizeH="0" baseline="0" dirty="0" smtClean="0">
              <a:ln>
                <a:noFill/>
              </a:ln>
              <a:solidFill>
                <a:srgbClr val="000000"/>
              </a:solidFill>
              <a:effectLst/>
              <a:latin typeface="Times New Roman" pitchFamily="18" charset="0"/>
              <a:ea typeface="Calibri" pitchFamily="34" charset="0"/>
              <a:cs typeface="Mangal"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mr-IN" sz="2000" b="1" i="0" u="none" strike="noStrike" cap="none" normalizeH="0" baseline="0" dirty="0" smtClean="0">
                <a:ln>
                  <a:noFill/>
                </a:ln>
                <a:solidFill>
                  <a:srgbClr val="000000"/>
                </a:solidFill>
                <a:effectLst/>
                <a:latin typeface="Arial" pitchFamily="34" charset="0"/>
                <a:ea typeface="Calibri" pitchFamily="34" charset="0"/>
                <a:cs typeface="Mangal" pitchFamily="18" charset="0"/>
              </a:rPr>
              <a:t>Explicit Intent</a:t>
            </a:r>
            <a:r>
              <a:rPr kumimoji="0" lang="mr-IN" sz="2000" b="0" i="0" u="none" strike="noStrike" cap="none" normalizeH="0" baseline="0" dirty="0" smtClean="0">
                <a:ln>
                  <a:noFill/>
                </a:ln>
                <a:solidFill>
                  <a:srgbClr val="000000"/>
                </a:solidFill>
                <a:effectLst/>
                <a:latin typeface="Times New Roman" pitchFamily="18" charset="0"/>
                <a:ea typeface="Calibri" pitchFamily="34" charset="0"/>
                <a:cs typeface="Mangal" pitchFamily="18" charset="0"/>
              </a:rPr>
              <a:t> </a:t>
            </a:r>
            <a:r>
              <a:rPr kumimoji="0" lang="mr-IN" sz="2000" b="1" i="0" u="none" strike="noStrike" cap="none" normalizeH="0" baseline="0" dirty="0" smtClean="0">
                <a:ln>
                  <a:noFill/>
                </a:ln>
                <a:solidFill>
                  <a:srgbClr val="000000"/>
                </a:solidFill>
                <a:effectLst/>
                <a:latin typeface="Times New Roman" pitchFamily="18" charset="0"/>
                <a:ea typeface="Calibri" pitchFamily="34" charset="0"/>
                <a:cs typeface="Mangal" pitchFamily="18" charset="0"/>
              </a:rPr>
              <a:t>− It going to connect the internal world of an application</a:t>
            </a:r>
            <a:r>
              <a:rPr kumimoji="0" lang="mr-IN" sz="2000" b="0" i="0" u="none" strike="noStrike" cap="none" normalizeH="0" baseline="0" dirty="0" smtClean="0">
                <a:ln>
                  <a:noFill/>
                </a:ln>
                <a:solidFill>
                  <a:srgbClr val="000000"/>
                </a:solidFill>
                <a:effectLst/>
                <a:latin typeface="Times New Roman" pitchFamily="18" charset="0"/>
                <a:ea typeface="Calibri" pitchFamily="34" charset="0"/>
                <a:cs typeface="Mangal" pitchFamily="18" charset="0"/>
              </a:rPr>
              <a:t> such as start activity or send data between two activities.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mr-IN" sz="2000" b="0" i="0" u="none" strike="noStrike" cap="none" normalizeH="0" baseline="0" dirty="0" smtClean="0">
                <a:ln>
                  <a:noFill/>
                </a:ln>
                <a:solidFill>
                  <a:srgbClr val="000000"/>
                </a:solidFill>
                <a:effectLst/>
                <a:latin typeface="Times New Roman" pitchFamily="18" charset="0"/>
                <a:ea typeface="Calibri" pitchFamily="34" charset="0"/>
                <a:cs typeface="Mangal" pitchFamily="18" charset="0"/>
              </a:rPr>
              <a:t>To start new activity we have to create Intent object and pass source activity and destination activity as shown below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mr-IN" sz="2000" b="0" i="0" u="none" strike="noStrike" cap="none" normalizeH="0" baseline="0" dirty="0" smtClean="0">
                <a:ln>
                  <a:noFill/>
                </a:ln>
                <a:solidFill>
                  <a:srgbClr val="660066"/>
                </a:solidFill>
                <a:effectLst/>
                <a:latin typeface="Arial" pitchFamily="34" charset="0"/>
                <a:ea typeface="Times New Roman" pitchFamily="18" charset="0"/>
                <a:cs typeface="Mangal" pitchFamily="18" charset="0"/>
              </a:rPr>
              <a:t>Intent</a:t>
            </a:r>
            <a:r>
              <a:rPr kumimoji="0" lang="mr-IN" sz="2000" b="0" i="0" u="none" strike="noStrike" cap="none" normalizeH="0" baseline="0" dirty="0" smtClean="0">
                <a:ln>
                  <a:noFill/>
                </a:ln>
                <a:solidFill>
                  <a:srgbClr val="000000"/>
                </a:solidFill>
                <a:effectLst/>
                <a:latin typeface="Arial" pitchFamily="34" charset="0"/>
                <a:ea typeface="Times New Roman" pitchFamily="18" charset="0"/>
                <a:cs typeface="Mangal" pitchFamily="18" charset="0"/>
              </a:rPr>
              <a:t> send </a:t>
            </a:r>
            <a:r>
              <a:rPr kumimoji="0" lang="mr-IN" sz="2000" b="0" i="0" u="none" strike="noStrike" cap="none" normalizeH="0" baseline="0" dirty="0" smtClean="0">
                <a:ln>
                  <a:noFill/>
                </a:ln>
                <a:solidFill>
                  <a:srgbClr val="666600"/>
                </a:solidFill>
                <a:effectLst/>
                <a:latin typeface="Arial" pitchFamily="34" charset="0"/>
                <a:ea typeface="Times New Roman" pitchFamily="18" charset="0"/>
                <a:cs typeface="Mangal" pitchFamily="18" charset="0"/>
              </a:rPr>
              <a:t>=</a:t>
            </a:r>
            <a:r>
              <a:rPr kumimoji="0" lang="mr-IN" sz="2000" b="0" i="0" u="none" strike="noStrike" cap="none" normalizeH="0" baseline="0" dirty="0" smtClean="0">
                <a:ln>
                  <a:noFill/>
                </a:ln>
                <a:solidFill>
                  <a:srgbClr val="000000"/>
                </a:solidFill>
                <a:effectLst/>
                <a:latin typeface="Arial" pitchFamily="34" charset="0"/>
                <a:ea typeface="Times New Roman" pitchFamily="18" charset="0"/>
                <a:cs typeface="Mangal" pitchFamily="18" charset="0"/>
              </a:rPr>
              <a:t> </a:t>
            </a:r>
            <a:r>
              <a:rPr kumimoji="0" lang="mr-IN" sz="2000" b="0" i="0" u="none" strike="noStrike" cap="none" normalizeH="0" baseline="0" dirty="0" smtClean="0">
                <a:ln>
                  <a:noFill/>
                </a:ln>
                <a:solidFill>
                  <a:srgbClr val="000088"/>
                </a:solidFill>
                <a:effectLst/>
                <a:latin typeface="Arial" pitchFamily="34" charset="0"/>
                <a:ea typeface="Times New Roman" pitchFamily="18" charset="0"/>
                <a:cs typeface="Mangal" pitchFamily="18" charset="0"/>
              </a:rPr>
              <a:t>new</a:t>
            </a:r>
            <a:r>
              <a:rPr kumimoji="0" lang="mr-IN" sz="2000" b="0" i="0" u="none" strike="noStrike" cap="none" normalizeH="0" baseline="0" dirty="0" smtClean="0">
                <a:ln>
                  <a:noFill/>
                </a:ln>
                <a:solidFill>
                  <a:srgbClr val="000000"/>
                </a:solidFill>
                <a:effectLst/>
                <a:latin typeface="Arial" pitchFamily="34" charset="0"/>
                <a:ea typeface="Times New Roman" pitchFamily="18" charset="0"/>
                <a:cs typeface="Mangal" pitchFamily="18" charset="0"/>
              </a:rPr>
              <a:t> </a:t>
            </a:r>
            <a:r>
              <a:rPr kumimoji="0" lang="mr-IN" sz="2000" b="0" i="0" u="none" strike="noStrike" cap="none" normalizeH="0" baseline="0" dirty="0" smtClean="0">
                <a:ln>
                  <a:noFill/>
                </a:ln>
                <a:solidFill>
                  <a:srgbClr val="660066"/>
                </a:solidFill>
                <a:effectLst/>
                <a:latin typeface="Arial" pitchFamily="34" charset="0"/>
                <a:ea typeface="Times New Roman" pitchFamily="18" charset="0"/>
                <a:cs typeface="Mangal" pitchFamily="18" charset="0"/>
              </a:rPr>
              <a:t>Intent</a:t>
            </a:r>
            <a:r>
              <a:rPr kumimoji="0" lang="mr-IN" sz="2000" b="0" i="0" u="none" strike="noStrike" cap="none" normalizeH="0" baseline="0" dirty="0" smtClean="0">
                <a:ln>
                  <a:noFill/>
                </a:ln>
                <a:solidFill>
                  <a:srgbClr val="666600"/>
                </a:solidFill>
                <a:effectLst/>
                <a:latin typeface="Arial" pitchFamily="34" charset="0"/>
                <a:ea typeface="Times New Roman" pitchFamily="18" charset="0"/>
                <a:cs typeface="Mangal" pitchFamily="18" charset="0"/>
              </a:rPr>
              <a:t>(</a:t>
            </a:r>
            <a:r>
              <a:rPr kumimoji="0" lang="mr-IN" sz="2000" b="0" i="0" u="none" strike="noStrike" cap="none" normalizeH="0" baseline="0" dirty="0" smtClean="0">
                <a:ln>
                  <a:noFill/>
                </a:ln>
                <a:solidFill>
                  <a:srgbClr val="660066"/>
                </a:solidFill>
                <a:effectLst/>
                <a:latin typeface="Arial" pitchFamily="34" charset="0"/>
                <a:ea typeface="Times New Roman" pitchFamily="18" charset="0"/>
                <a:cs typeface="Mangal" pitchFamily="18" charset="0"/>
              </a:rPr>
              <a:t>MainActivity</a:t>
            </a:r>
            <a:r>
              <a:rPr kumimoji="0" lang="mr-IN" sz="2000" b="0" i="0" u="none" strike="noStrike" cap="none" normalizeH="0" baseline="0" dirty="0" smtClean="0">
                <a:ln>
                  <a:noFill/>
                </a:ln>
                <a:solidFill>
                  <a:srgbClr val="666600"/>
                </a:solidFill>
                <a:effectLst/>
                <a:latin typeface="Arial" pitchFamily="34" charset="0"/>
                <a:ea typeface="Times New Roman" pitchFamily="18" charset="0"/>
                <a:cs typeface="Mangal" pitchFamily="18" charset="0"/>
              </a:rPr>
              <a:t>.</a:t>
            </a:r>
            <a:r>
              <a:rPr kumimoji="0" lang="mr-IN" sz="2000" b="0" i="0" u="none" strike="noStrike" cap="none" normalizeH="0" baseline="0" dirty="0" smtClean="0">
                <a:ln>
                  <a:noFill/>
                </a:ln>
                <a:solidFill>
                  <a:srgbClr val="000088"/>
                </a:solidFill>
                <a:effectLst/>
                <a:latin typeface="Arial" pitchFamily="34" charset="0"/>
                <a:ea typeface="Times New Roman" pitchFamily="18" charset="0"/>
                <a:cs typeface="Mangal" pitchFamily="18" charset="0"/>
              </a:rPr>
              <a:t>this</a:t>
            </a:r>
            <a:r>
              <a:rPr kumimoji="0" lang="mr-IN" sz="2000" b="0" i="0" u="none" strike="noStrike" cap="none" normalizeH="0" baseline="0" dirty="0" smtClean="0">
                <a:ln>
                  <a:noFill/>
                </a:ln>
                <a:solidFill>
                  <a:srgbClr val="666600"/>
                </a:solidFill>
                <a:effectLst/>
                <a:latin typeface="Arial" pitchFamily="34" charset="0"/>
                <a:ea typeface="Times New Roman" pitchFamily="18" charset="0"/>
                <a:cs typeface="Mangal" pitchFamily="18" charset="0"/>
              </a:rPr>
              <a:t>,</a:t>
            </a:r>
            <a:r>
              <a:rPr kumimoji="0" lang="mr-IN" sz="2000" b="0" i="0" u="none" strike="noStrike" cap="none" normalizeH="0" baseline="0" dirty="0" smtClean="0">
                <a:ln>
                  <a:noFill/>
                </a:ln>
                <a:solidFill>
                  <a:srgbClr val="000000"/>
                </a:solidFill>
                <a:effectLst/>
                <a:latin typeface="Arial" pitchFamily="34" charset="0"/>
                <a:ea typeface="Times New Roman" pitchFamily="18" charset="0"/>
                <a:cs typeface="Mangal" pitchFamily="18" charset="0"/>
              </a:rPr>
              <a:t> </a:t>
            </a:r>
            <a:r>
              <a:rPr kumimoji="0" lang="mr-IN" sz="2000" b="0" i="0" u="none" strike="noStrike" cap="none" normalizeH="0" baseline="0" dirty="0" smtClean="0">
                <a:ln>
                  <a:noFill/>
                </a:ln>
                <a:solidFill>
                  <a:srgbClr val="660066"/>
                </a:solidFill>
                <a:effectLst/>
                <a:latin typeface="Arial" pitchFamily="34" charset="0"/>
                <a:ea typeface="Times New Roman" pitchFamily="18" charset="0"/>
                <a:cs typeface="Mangal" pitchFamily="18" charset="0"/>
              </a:rPr>
              <a:t>SecondActivity</a:t>
            </a:r>
            <a:r>
              <a:rPr kumimoji="0" lang="mr-IN" sz="2000" b="0" i="0" u="none" strike="noStrike" cap="none" normalizeH="0" baseline="0" dirty="0" smtClean="0">
                <a:ln>
                  <a:noFill/>
                </a:ln>
                <a:solidFill>
                  <a:srgbClr val="666600"/>
                </a:solidFill>
                <a:effectLst/>
                <a:latin typeface="Arial" pitchFamily="34" charset="0"/>
                <a:ea typeface="Times New Roman" pitchFamily="18" charset="0"/>
                <a:cs typeface="Mangal" pitchFamily="18" charset="0"/>
              </a:rPr>
              <a:t>.</a:t>
            </a:r>
            <a:r>
              <a:rPr kumimoji="0" lang="mr-IN" sz="2000" b="0" i="0" u="none" strike="noStrike" cap="none" normalizeH="0" baseline="0" dirty="0" smtClean="0">
                <a:ln>
                  <a:noFill/>
                </a:ln>
                <a:solidFill>
                  <a:srgbClr val="000088"/>
                </a:solidFill>
                <a:effectLst/>
                <a:latin typeface="Arial" pitchFamily="34" charset="0"/>
                <a:ea typeface="Times New Roman" pitchFamily="18" charset="0"/>
                <a:cs typeface="Mangal" pitchFamily="18" charset="0"/>
              </a:rPr>
              <a:t>class</a:t>
            </a:r>
            <a:r>
              <a:rPr kumimoji="0" lang="mr-IN" sz="2000" b="0" i="0" u="none" strike="noStrike" cap="none" normalizeH="0" baseline="0" dirty="0" smtClean="0">
                <a:ln>
                  <a:noFill/>
                </a:ln>
                <a:solidFill>
                  <a:srgbClr val="666600"/>
                </a:solidFill>
                <a:effectLst/>
                <a:latin typeface="Arial" pitchFamily="34" charset="0"/>
                <a:ea typeface="Times New Roman" pitchFamily="18" charset="0"/>
                <a:cs typeface="Mangal"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mr-IN" sz="2000" b="0" i="0" u="none" strike="noStrike" cap="none" normalizeH="0" baseline="0" dirty="0" smtClean="0">
                <a:ln>
                  <a:noFill/>
                </a:ln>
                <a:solidFill>
                  <a:srgbClr val="000000"/>
                </a:solidFill>
                <a:effectLst/>
                <a:latin typeface="Arial" pitchFamily="34" charset="0"/>
                <a:ea typeface="Times New Roman" pitchFamily="18" charset="0"/>
                <a:cs typeface="Mangal" pitchFamily="18" charset="0"/>
              </a:rPr>
              <a:t>startActivity</a:t>
            </a:r>
            <a:r>
              <a:rPr kumimoji="0" lang="mr-IN" sz="2000" b="0" i="0" u="none" strike="noStrike" cap="none" normalizeH="0" baseline="0" dirty="0" smtClean="0">
                <a:ln>
                  <a:noFill/>
                </a:ln>
                <a:solidFill>
                  <a:srgbClr val="666600"/>
                </a:solidFill>
                <a:effectLst/>
                <a:latin typeface="Arial" pitchFamily="34" charset="0"/>
                <a:ea typeface="Times New Roman" pitchFamily="18" charset="0"/>
                <a:cs typeface="Mangal" pitchFamily="18" charset="0"/>
              </a:rPr>
              <a:t>(</a:t>
            </a:r>
            <a:r>
              <a:rPr kumimoji="0" lang="mr-IN" sz="2000" b="0" i="0" u="none" strike="noStrike" cap="none" normalizeH="0" baseline="0" dirty="0" smtClean="0">
                <a:ln>
                  <a:noFill/>
                </a:ln>
                <a:solidFill>
                  <a:srgbClr val="000000"/>
                </a:solidFill>
                <a:effectLst/>
                <a:latin typeface="Arial" pitchFamily="34" charset="0"/>
                <a:ea typeface="Times New Roman" pitchFamily="18" charset="0"/>
                <a:cs typeface="Mangal" pitchFamily="18" charset="0"/>
              </a:rPr>
              <a:t>send</a:t>
            </a:r>
            <a:r>
              <a:rPr kumimoji="0" lang="mr-IN" sz="2000" b="0" i="0" u="none" strike="noStrike" cap="none" normalizeH="0" baseline="0" dirty="0" smtClean="0">
                <a:ln>
                  <a:noFill/>
                </a:ln>
                <a:solidFill>
                  <a:srgbClr val="666600"/>
                </a:solidFill>
                <a:effectLst/>
                <a:latin typeface="Arial" pitchFamily="34" charset="0"/>
                <a:ea typeface="Times New Roman" pitchFamily="18" charset="0"/>
                <a:cs typeface="Mangal"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mr-IN" sz="2000" b="1" i="0" u="none" strike="noStrike" cap="none" normalizeH="0" baseline="0" dirty="0" smtClean="0">
                <a:ln>
                  <a:noFill/>
                </a:ln>
                <a:solidFill>
                  <a:schemeClr val="tx1"/>
                </a:solidFill>
                <a:effectLst/>
                <a:latin typeface="Times New Roman" pitchFamily="18" charset="0"/>
                <a:ea typeface="Calibri" pitchFamily="34" charset="0"/>
                <a:cs typeface="Mangal" pitchFamily="18" charset="0"/>
              </a:rPr>
              <a:t>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mr-IN" sz="2000" b="1" i="0" u="none" strike="noStrike" cap="none" normalizeH="0" baseline="0" dirty="0" smtClean="0">
                <a:ln>
                  <a:noFill/>
                </a:ln>
                <a:solidFill>
                  <a:srgbClr val="000000"/>
                </a:solidFill>
                <a:effectLst/>
                <a:latin typeface="Times New Roman" pitchFamily="18" charset="0"/>
                <a:ea typeface="Calibri" pitchFamily="34" charset="0"/>
                <a:cs typeface="Mangal" pitchFamily="18" charset="0"/>
              </a:rPr>
              <a:t>And we should declare about second activity in Manifest.xml file or else it going to show run time exception.</a:t>
            </a:r>
            <a:endParaRPr kumimoji="0" lang="en-IN" sz="2000" b="1" i="0" u="none" strike="noStrike" cap="none" normalizeH="0" baseline="0" dirty="0" smtClean="0">
              <a:ln>
                <a:noFill/>
              </a:ln>
              <a:solidFill>
                <a:srgbClr val="000000"/>
              </a:solidFill>
              <a:effectLst/>
              <a:latin typeface="Times New Roman" pitchFamily="18" charset="0"/>
              <a:ea typeface="Calibri" pitchFamily="34" charset="0"/>
              <a:cs typeface="Mangal"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IN" sz="2000" b="1" i="0" u="none" strike="noStrike" cap="none" normalizeH="0" baseline="0" dirty="0" smtClean="0">
              <a:ln>
                <a:noFill/>
              </a:ln>
              <a:solidFill>
                <a:srgbClr val="000000"/>
              </a:solidFill>
              <a:effectLst/>
              <a:latin typeface="Times New Roman" pitchFamily="18" charset="0"/>
              <a:ea typeface="Calibri" pitchFamily="34" charset="0"/>
              <a:cs typeface="Mangal"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mr-IN" sz="2000" b="1" i="0" u="none" strike="noStrike" cap="none" normalizeH="0" baseline="0" dirty="0" smtClean="0">
                <a:ln>
                  <a:noFill/>
                </a:ln>
                <a:solidFill>
                  <a:srgbClr val="000000"/>
                </a:solidFill>
                <a:effectLst/>
                <a:latin typeface="Times New Roman" pitchFamily="18" charset="0"/>
                <a:ea typeface="Calibri" pitchFamily="34" charset="0"/>
                <a:cs typeface="Mangal" pitchFamily="18" charset="0"/>
              </a:rPr>
              <a:t>sample declaration is as shown below.</a:t>
            </a:r>
            <a:endParaRPr kumimoji="0" lang="mr-IN"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395536" y="0"/>
            <a:ext cx="1255472" cy="584775"/>
          </a:xfrm>
          <a:prstGeom prst="rect">
            <a:avLst/>
          </a:prstGeom>
        </p:spPr>
        <p:txBody>
          <a:bodyPr wrap="none">
            <a:spAutoFit/>
          </a:bodyPr>
          <a:lstStyle/>
          <a:p>
            <a:pPr lvl="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mr-IN" sz="3200" b="1" dirty="0" smtClean="0">
                <a:latin typeface="Times New Roman" pitchFamily="18" charset="0"/>
                <a:ea typeface="Calibri" pitchFamily="34" charset="0"/>
                <a:cs typeface="Mangal" pitchFamily="18" charset="0"/>
              </a:rPr>
              <a:t>Intent</a:t>
            </a:r>
            <a:endParaRPr lang="en-US" sz="3200" dirty="0" smtClean="0">
              <a:latin typeface="Arial" pitchFamily="34" charset="0"/>
              <a:cs typeface="Arial" pitchFamily="34" charset="0"/>
            </a:endParaRPr>
          </a:p>
        </p:txBody>
      </p:sp>
      <p:sp>
        <p:nvSpPr>
          <p:cNvPr id="3074" name="Rectangle 2"/>
          <p:cNvSpPr>
            <a:spLocks noChangeArrowheads="1"/>
          </p:cNvSpPr>
          <p:nvPr/>
        </p:nvSpPr>
        <p:spPr bwMode="auto">
          <a:xfrm>
            <a:off x="323528" y="6093296"/>
            <a:ext cx="8424936" cy="508089"/>
          </a:xfrm>
          <a:prstGeom prst="rect">
            <a:avLst/>
          </a:prstGeom>
          <a:solidFill>
            <a:srgbClr val="F7F7F7"/>
          </a:solidFill>
          <a:ln w="9525">
            <a:noFill/>
            <a:miter lim="800000"/>
            <a:headEnd/>
            <a:tailEnd/>
          </a:ln>
          <a:effectLst/>
        </p:spPr>
        <p:txBody>
          <a:bodyPr vert="horz" wrap="square" lIns="91440" tIns="119025" rIns="91440" bIns="7935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mr-IN" sz="2000" b="0" i="0" u="none" strike="noStrike" cap="none" normalizeH="0" baseline="0" dirty="0" smtClean="0">
                <a:ln>
                  <a:noFill/>
                </a:ln>
                <a:solidFill>
                  <a:srgbClr val="000088"/>
                </a:solidFill>
                <a:effectLst/>
                <a:latin typeface="Times New Roman" pitchFamily="18" charset="0"/>
                <a:ea typeface="Times New Roman" pitchFamily="18" charset="0"/>
                <a:cs typeface="Mangal" pitchFamily="18" charset="0"/>
              </a:rPr>
              <a:t>&lt;activity</a:t>
            </a:r>
            <a:r>
              <a:rPr kumimoji="0" lang="mr-IN" sz="2000" b="0" i="0" u="none" strike="noStrike" cap="none" normalizeH="0" baseline="0" dirty="0" smtClean="0">
                <a:ln>
                  <a:noFill/>
                </a:ln>
                <a:solidFill>
                  <a:srgbClr val="000000"/>
                </a:solidFill>
                <a:effectLst/>
                <a:latin typeface="Times New Roman" pitchFamily="18" charset="0"/>
                <a:ea typeface="Times New Roman" pitchFamily="18" charset="0"/>
                <a:cs typeface="Mangal" pitchFamily="18" charset="0"/>
              </a:rPr>
              <a:t> </a:t>
            </a:r>
            <a:r>
              <a:rPr kumimoji="0" lang="mr-IN" sz="2000" b="0" i="0" u="none" strike="noStrike" cap="none" normalizeH="0" baseline="0" dirty="0" smtClean="0">
                <a:ln>
                  <a:noFill/>
                </a:ln>
                <a:solidFill>
                  <a:srgbClr val="660066"/>
                </a:solidFill>
                <a:effectLst/>
                <a:latin typeface="Times New Roman" pitchFamily="18" charset="0"/>
                <a:ea typeface="Times New Roman" pitchFamily="18" charset="0"/>
                <a:cs typeface="Mangal" pitchFamily="18" charset="0"/>
              </a:rPr>
              <a:t>android:name</a:t>
            </a:r>
            <a:r>
              <a:rPr kumimoji="0" lang="mr-IN" sz="2000" b="0" i="0" u="none" strike="noStrike" cap="none" normalizeH="0" baseline="0" dirty="0" smtClean="0">
                <a:ln>
                  <a:noFill/>
                </a:ln>
                <a:solidFill>
                  <a:srgbClr val="000000"/>
                </a:solidFill>
                <a:effectLst/>
                <a:latin typeface="Times New Roman" pitchFamily="18" charset="0"/>
                <a:ea typeface="Times New Roman" pitchFamily="18" charset="0"/>
                <a:cs typeface="Mangal" pitchFamily="18" charset="0"/>
              </a:rPr>
              <a:t> </a:t>
            </a:r>
            <a:r>
              <a:rPr kumimoji="0" lang="mr-IN" sz="2000" b="0" i="0" u="none" strike="noStrike" cap="none" normalizeH="0" baseline="0" dirty="0" smtClean="0">
                <a:ln>
                  <a:noFill/>
                </a:ln>
                <a:solidFill>
                  <a:srgbClr val="666600"/>
                </a:solidFill>
                <a:effectLst/>
                <a:latin typeface="Times New Roman" pitchFamily="18" charset="0"/>
                <a:ea typeface="Times New Roman" pitchFamily="18" charset="0"/>
                <a:cs typeface="Mangal" pitchFamily="18" charset="0"/>
              </a:rPr>
              <a:t>=</a:t>
            </a:r>
            <a:r>
              <a:rPr kumimoji="0" lang="mr-IN" sz="2000" b="0" i="0" u="none" strike="noStrike" cap="none" normalizeH="0" baseline="0" dirty="0" smtClean="0">
                <a:ln>
                  <a:noFill/>
                </a:ln>
                <a:solidFill>
                  <a:srgbClr val="000000"/>
                </a:solidFill>
                <a:effectLst/>
                <a:latin typeface="Times New Roman" pitchFamily="18" charset="0"/>
                <a:ea typeface="Times New Roman" pitchFamily="18" charset="0"/>
                <a:cs typeface="Mangal" pitchFamily="18" charset="0"/>
              </a:rPr>
              <a:t> </a:t>
            </a:r>
            <a:r>
              <a:rPr kumimoji="0" lang="mr-IN" sz="2000" b="0" i="0" u="none" strike="noStrike" cap="none" normalizeH="0" baseline="0" dirty="0" smtClean="0">
                <a:ln>
                  <a:noFill/>
                </a:ln>
                <a:solidFill>
                  <a:srgbClr val="008800"/>
                </a:solidFill>
                <a:effectLst/>
                <a:latin typeface="Times New Roman" pitchFamily="18" charset="0"/>
                <a:ea typeface="Times New Roman" pitchFamily="18" charset="0"/>
                <a:cs typeface="Mangal" pitchFamily="18" charset="0"/>
              </a:rPr>
              <a:t>".SecondActivity"</a:t>
            </a:r>
            <a:r>
              <a:rPr kumimoji="0" lang="mr-IN" sz="2000" b="0" i="0" u="none" strike="noStrike" cap="none" normalizeH="0" baseline="0" dirty="0" smtClean="0">
                <a:ln>
                  <a:noFill/>
                </a:ln>
                <a:solidFill>
                  <a:srgbClr val="000088"/>
                </a:solidFill>
                <a:effectLst/>
                <a:latin typeface="Times New Roman" pitchFamily="18" charset="0"/>
                <a:ea typeface="Times New Roman" pitchFamily="18" charset="0"/>
                <a:cs typeface="Mangal" pitchFamily="18" charset="0"/>
              </a:rPr>
              <a:t>&gt;&lt;/activity&gt;</a:t>
            </a:r>
            <a:endParaRPr kumimoji="0" lang="mr-IN"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323528" y="180510"/>
            <a:ext cx="8388424" cy="6109622"/>
          </a:xfrm>
          <a:prstGeom prst="rect">
            <a:avLst/>
          </a:prstGeom>
          <a:solidFill>
            <a:srgbClr val="F7F7F7"/>
          </a:solidFill>
          <a:ln w="9525">
            <a:noFill/>
            <a:miter lim="800000"/>
            <a:headEnd/>
            <a:tailEnd/>
          </a:ln>
          <a:effectLst/>
        </p:spPr>
        <p:txBody>
          <a:bodyPr vert="horz" wrap="square" lIns="91440" tIns="119025" rIns="91440" bIns="7935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mr-IN" sz="2400" b="1" i="0" u="none" strike="noStrike" cap="none" normalizeH="0" baseline="0" dirty="0" smtClean="0">
                <a:ln>
                  <a:noFill/>
                </a:ln>
                <a:solidFill>
                  <a:srgbClr val="000000"/>
                </a:solidFill>
                <a:effectLst/>
                <a:latin typeface="Arial" pitchFamily="34" charset="0"/>
                <a:ea typeface="Calibri" pitchFamily="34" charset="0"/>
                <a:cs typeface="Mangal" pitchFamily="18" charset="0"/>
              </a:rPr>
              <a:t>Implicit Intents</a:t>
            </a:r>
            <a:r>
              <a:rPr kumimoji="0" lang="mr-IN" sz="2400" b="0" i="0" u="none" strike="noStrike" cap="none" normalizeH="0" baseline="0" dirty="0" smtClean="0">
                <a:ln>
                  <a:noFill/>
                </a:ln>
                <a:solidFill>
                  <a:srgbClr val="000000"/>
                </a:solidFill>
                <a:effectLst/>
                <a:latin typeface="Times New Roman" pitchFamily="18" charset="0"/>
                <a:ea typeface="Calibri" pitchFamily="34" charset="0"/>
                <a:cs typeface="Mangal" pitchFamily="18" charset="0"/>
              </a:rPr>
              <a:t> − It </a:t>
            </a:r>
            <a:r>
              <a:rPr kumimoji="0" lang="mr-IN" sz="2400" b="1" i="0" u="none" strike="noStrike" cap="none" normalizeH="0" baseline="0" dirty="0" smtClean="0">
                <a:ln>
                  <a:noFill/>
                </a:ln>
                <a:solidFill>
                  <a:srgbClr val="000000"/>
                </a:solidFill>
                <a:effectLst/>
                <a:latin typeface="Times New Roman" pitchFamily="18" charset="0"/>
                <a:ea typeface="Calibri" pitchFamily="34" charset="0"/>
                <a:cs typeface="Mangal" pitchFamily="18" charset="0"/>
              </a:rPr>
              <a:t>going to connect with outside application</a:t>
            </a:r>
            <a:r>
              <a:rPr kumimoji="0" lang="mr-IN" sz="2400" b="0" i="0" u="none" strike="noStrike" cap="none" normalizeH="0" baseline="0" dirty="0" smtClean="0">
                <a:ln>
                  <a:noFill/>
                </a:ln>
                <a:solidFill>
                  <a:srgbClr val="000000"/>
                </a:solidFill>
                <a:effectLst/>
                <a:latin typeface="Times New Roman" pitchFamily="18" charset="0"/>
                <a:ea typeface="Calibri" pitchFamily="34" charset="0"/>
                <a:cs typeface="Mangal" pitchFamily="18" charset="0"/>
              </a:rPr>
              <a:t> such as call, mail, phone,see any website ..etc.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mr-IN" sz="2400" b="0" i="0" u="none" strike="noStrike" cap="none" normalizeH="0" baseline="0" dirty="0" smtClean="0">
                <a:ln>
                  <a:noFill/>
                </a:ln>
                <a:solidFill>
                  <a:srgbClr val="000000"/>
                </a:solidFill>
                <a:effectLst/>
                <a:latin typeface="Times New Roman" pitchFamily="18" charset="0"/>
                <a:ea typeface="Calibri" pitchFamily="34" charset="0"/>
                <a:cs typeface="Mangal" pitchFamily="18" charset="0"/>
              </a:rPr>
              <a:t>In implicit intent we have </a:t>
            </a:r>
            <a:r>
              <a:rPr kumimoji="0" lang="mr-IN" sz="2400" b="1" i="0" u="none" strike="noStrike" cap="none" normalizeH="0" baseline="0" dirty="0" smtClean="0">
                <a:ln>
                  <a:noFill/>
                </a:ln>
                <a:solidFill>
                  <a:srgbClr val="000000"/>
                </a:solidFill>
                <a:effectLst/>
                <a:latin typeface="Times New Roman" pitchFamily="18" charset="0"/>
                <a:ea typeface="Calibri" pitchFamily="34" charset="0"/>
                <a:cs typeface="Mangal" pitchFamily="18" charset="0"/>
              </a:rPr>
              <a:t>to pass an action using setAction()</a:t>
            </a:r>
            <a:r>
              <a:rPr kumimoji="0" lang="mr-IN" sz="2400" b="0" i="0" u="none" strike="noStrike" cap="none" normalizeH="0" baseline="0" dirty="0" smtClean="0">
                <a:ln>
                  <a:noFill/>
                </a:ln>
                <a:solidFill>
                  <a:srgbClr val="000000"/>
                </a:solidFill>
                <a:effectLst/>
                <a:latin typeface="Times New Roman" pitchFamily="18" charset="0"/>
                <a:ea typeface="Calibri" pitchFamily="34" charset="0"/>
                <a:cs typeface="Mangal" pitchFamily="18" charset="0"/>
              </a:rPr>
              <a:t> as shown below example.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mr-IN" sz="2400" b="0" i="0" u="none" strike="noStrike" cap="none" normalizeH="0" baseline="0" dirty="0" smtClean="0">
                <a:ln>
                  <a:noFill/>
                </a:ln>
                <a:solidFill>
                  <a:srgbClr val="660066"/>
                </a:solidFill>
                <a:effectLst/>
                <a:latin typeface="Arial Unicode MS" pitchFamily="34" charset="-128"/>
                <a:ea typeface="Times New Roman" pitchFamily="18" charset="0"/>
                <a:cs typeface="Arial Unicode MS" pitchFamily="34" charset="-128"/>
              </a:rPr>
              <a:t>Intent</a:t>
            </a:r>
            <a:r>
              <a:rPr kumimoji="0" lang="mr-IN" sz="2400" b="0" i="0" u="none" strike="noStrike" cap="none" normalizeH="0" baseline="0" dirty="0" smtClean="0">
                <a:ln>
                  <a:noFill/>
                </a:ln>
                <a:solidFill>
                  <a:srgbClr val="000000"/>
                </a:solidFill>
                <a:effectLst/>
                <a:latin typeface="Arial Unicode MS" pitchFamily="34" charset="-128"/>
                <a:ea typeface="Times New Roman" pitchFamily="18" charset="0"/>
                <a:cs typeface="Arial Unicode MS" pitchFamily="34" charset="-128"/>
              </a:rPr>
              <a:t> i </a:t>
            </a:r>
            <a:r>
              <a:rPr kumimoji="0" lang="mr-IN" sz="2400" b="0" i="0" u="none" strike="noStrike" cap="none" normalizeH="0" baseline="0" dirty="0" smtClean="0">
                <a:ln>
                  <a:noFill/>
                </a:ln>
                <a:solidFill>
                  <a:srgbClr val="666600"/>
                </a:solidFill>
                <a:effectLst/>
                <a:latin typeface="Arial Unicode MS" pitchFamily="34" charset="-128"/>
                <a:ea typeface="Times New Roman" pitchFamily="18" charset="0"/>
                <a:cs typeface="Arial Unicode MS" pitchFamily="34" charset="-128"/>
              </a:rPr>
              <a:t>=</a:t>
            </a:r>
            <a:r>
              <a:rPr kumimoji="0" lang="mr-IN" sz="2400" b="0" i="0" u="none" strike="noStrike" cap="none" normalizeH="0" baseline="0" dirty="0" smtClean="0">
                <a:ln>
                  <a:noFill/>
                </a:ln>
                <a:solidFill>
                  <a:srgbClr val="000000"/>
                </a:solidFill>
                <a:effectLst/>
                <a:latin typeface="Arial Unicode MS" pitchFamily="34" charset="-128"/>
                <a:ea typeface="Times New Roman" pitchFamily="18" charset="0"/>
                <a:cs typeface="Arial Unicode MS" pitchFamily="34" charset="-128"/>
              </a:rPr>
              <a:t> </a:t>
            </a:r>
            <a:r>
              <a:rPr kumimoji="0" lang="mr-IN" sz="2400" b="0" i="0" u="none" strike="noStrike" cap="none" normalizeH="0" baseline="0" dirty="0" smtClean="0">
                <a:ln>
                  <a:noFill/>
                </a:ln>
                <a:solidFill>
                  <a:srgbClr val="000088"/>
                </a:solidFill>
                <a:effectLst/>
                <a:latin typeface="Arial Unicode MS" pitchFamily="34" charset="-128"/>
                <a:ea typeface="Times New Roman" pitchFamily="18" charset="0"/>
                <a:cs typeface="Arial Unicode MS" pitchFamily="34" charset="-128"/>
              </a:rPr>
              <a:t>new</a:t>
            </a:r>
            <a:r>
              <a:rPr kumimoji="0" lang="mr-IN" sz="2400" b="0" i="0" u="none" strike="noStrike" cap="none" normalizeH="0" baseline="0" dirty="0" smtClean="0">
                <a:ln>
                  <a:noFill/>
                </a:ln>
                <a:solidFill>
                  <a:srgbClr val="000000"/>
                </a:solidFill>
                <a:effectLst/>
                <a:latin typeface="Arial Unicode MS" pitchFamily="34" charset="-128"/>
                <a:ea typeface="Times New Roman" pitchFamily="18" charset="0"/>
                <a:cs typeface="Arial Unicode MS" pitchFamily="34" charset="-128"/>
              </a:rPr>
              <a:t> </a:t>
            </a:r>
            <a:r>
              <a:rPr kumimoji="0" lang="mr-IN" sz="2400" b="0" i="0" u="none" strike="noStrike" cap="none" normalizeH="0" baseline="0" dirty="0" smtClean="0">
                <a:ln>
                  <a:noFill/>
                </a:ln>
                <a:solidFill>
                  <a:srgbClr val="660066"/>
                </a:solidFill>
                <a:effectLst/>
                <a:latin typeface="Arial Unicode MS" pitchFamily="34" charset="-128"/>
                <a:ea typeface="Times New Roman" pitchFamily="18" charset="0"/>
                <a:cs typeface="Arial Unicode MS" pitchFamily="34" charset="-128"/>
              </a:rPr>
              <a:t>Intent</a:t>
            </a:r>
            <a:r>
              <a:rPr kumimoji="0" lang="mr-IN" sz="2400" b="0" i="0" u="none" strike="noStrike" cap="none" normalizeH="0" baseline="0" dirty="0" smtClean="0">
                <a:ln>
                  <a:noFill/>
                </a:ln>
                <a:solidFill>
                  <a:srgbClr val="666600"/>
                </a:solidFill>
                <a:effectLst/>
                <a:latin typeface="Arial Unicode MS" pitchFamily="34" charset="-128"/>
                <a:ea typeface="Times New Roman" pitchFamily="18" charset="0"/>
                <a:cs typeface="Arial Unicode MS" pitchFamily="34" charset="-128"/>
              </a:rPr>
              <a:t>();</a:t>
            </a:r>
            <a:r>
              <a:rPr kumimoji="0" lang="mr-IN" sz="2400" b="0" i="0" u="none" strike="noStrike" cap="none" normalizeH="0" baseline="0" dirty="0" smtClean="0">
                <a:ln>
                  <a:noFill/>
                </a:ln>
                <a:solidFill>
                  <a:srgbClr val="000000"/>
                </a:solidFill>
                <a:effectLst/>
                <a:latin typeface="Arial Unicode MS" pitchFamily="34" charset="-128"/>
                <a:ea typeface="Times New Roman" pitchFamily="18" charset="0"/>
                <a:cs typeface="Arial Unicode MS" pitchFamily="34" charset="-128"/>
              </a:rPr>
              <a:t>i</a:t>
            </a:r>
            <a:r>
              <a:rPr kumimoji="0" lang="mr-IN" sz="2400" b="0" i="0" u="none" strike="noStrike" cap="none" normalizeH="0" baseline="0" dirty="0" smtClean="0">
                <a:ln>
                  <a:noFill/>
                </a:ln>
                <a:solidFill>
                  <a:srgbClr val="666600"/>
                </a:solidFill>
                <a:effectLst/>
                <a:latin typeface="Arial Unicode MS" pitchFamily="34" charset="-128"/>
                <a:ea typeface="Times New Roman" pitchFamily="18" charset="0"/>
                <a:cs typeface="Arial Unicode MS" pitchFamily="34" charset="-128"/>
              </a:rPr>
              <a:t>.</a:t>
            </a:r>
            <a:r>
              <a:rPr kumimoji="0" lang="mr-IN" sz="2400" b="0" i="0" u="none" strike="noStrike" cap="none" normalizeH="0" baseline="0" dirty="0" smtClean="0">
                <a:ln>
                  <a:noFill/>
                </a:ln>
                <a:solidFill>
                  <a:srgbClr val="000000"/>
                </a:solidFill>
                <a:effectLst/>
                <a:latin typeface="Arial Unicode MS" pitchFamily="34" charset="-128"/>
                <a:ea typeface="Times New Roman" pitchFamily="18" charset="0"/>
                <a:cs typeface="Arial Unicode MS" pitchFamily="34" charset="-128"/>
              </a:rPr>
              <a:t>setAction</a:t>
            </a:r>
            <a:r>
              <a:rPr kumimoji="0" lang="mr-IN" sz="2400" b="0" i="0" u="none" strike="noStrike" cap="none" normalizeH="0" baseline="0" dirty="0" smtClean="0">
                <a:ln>
                  <a:noFill/>
                </a:ln>
                <a:solidFill>
                  <a:srgbClr val="666600"/>
                </a:solidFill>
                <a:effectLst/>
                <a:latin typeface="Arial Unicode MS" pitchFamily="34" charset="-128"/>
                <a:ea typeface="Times New Roman" pitchFamily="18" charset="0"/>
                <a:cs typeface="Arial Unicode MS" pitchFamily="34" charset="-128"/>
              </a:rPr>
              <a:t>(</a:t>
            </a:r>
            <a:r>
              <a:rPr kumimoji="0" lang="mr-IN" sz="2400" b="0" i="0" u="none" strike="noStrike" cap="none" normalizeH="0" baseline="0" dirty="0" smtClean="0">
                <a:ln>
                  <a:noFill/>
                </a:ln>
                <a:solidFill>
                  <a:srgbClr val="660066"/>
                </a:solidFill>
                <a:effectLst/>
                <a:latin typeface="Arial Unicode MS" pitchFamily="34" charset="-128"/>
                <a:ea typeface="Times New Roman" pitchFamily="18" charset="0"/>
                <a:cs typeface="Arial Unicode MS" pitchFamily="34" charset="-128"/>
              </a:rPr>
              <a:t>Intent</a:t>
            </a:r>
            <a:r>
              <a:rPr kumimoji="0" lang="mr-IN" sz="2400" b="0" i="0" u="none" strike="noStrike" cap="none" normalizeH="0" baseline="0" dirty="0" smtClean="0">
                <a:ln>
                  <a:noFill/>
                </a:ln>
                <a:solidFill>
                  <a:srgbClr val="666600"/>
                </a:solidFill>
                <a:effectLst/>
                <a:latin typeface="Arial Unicode MS" pitchFamily="34" charset="-128"/>
                <a:ea typeface="Times New Roman" pitchFamily="18" charset="0"/>
                <a:cs typeface="Arial Unicode MS" pitchFamily="34" charset="-128"/>
              </a:rPr>
              <a:t>.</a:t>
            </a:r>
            <a:r>
              <a:rPr kumimoji="0" lang="mr-IN" sz="2400" b="0" i="0" u="none" strike="noStrike" cap="none" normalizeH="0" baseline="0" dirty="0" smtClean="0">
                <a:ln>
                  <a:noFill/>
                </a:ln>
                <a:solidFill>
                  <a:srgbClr val="000000"/>
                </a:solidFill>
                <a:effectLst/>
                <a:latin typeface="Arial Unicode MS" pitchFamily="34" charset="-128"/>
                <a:ea typeface="Times New Roman" pitchFamily="18" charset="0"/>
                <a:cs typeface="Arial Unicode MS" pitchFamily="34" charset="-128"/>
              </a:rPr>
              <a:t>ACTION_VIEW</a:t>
            </a:r>
            <a:r>
              <a:rPr kumimoji="0" lang="mr-IN" sz="2400" b="0" i="0" u="none" strike="noStrike" cap="none" normalizeH="0" baseline="0" dirty="0" smtClean="0">
                <a:ln>
                  <a:noFill/>
                </a:ln>
                <a:solidFill>
                  <a:srgbClr val="666600"/>
                </a:solidFill>
                <a:effectLst/>
                <a:latin typeface="Arial Unicode MS" pitchFamily="34" charset="-128"/>
                <a:ea typeface="Times New Roman" pitchFamily="18" charset="0"/>
                <a:cs typeface="Arial Unicode MS" pitchFamily="34" charset="-128"/>
              </a:rPr>
              <a:t>);</a:t>
            </a:r>
            <a:endParaRPr kumimoji="0" lang="en-IN" sz="2400" b="0" i="0" u="none" strike="noStrike" cap="none" normalizeH="0" baseline="0" dirty="0" smtClean="0">
              <a:ln>
                <a:noFill/>
              </a:ln>
              <a:solidFill>
                <a:srgbClr val="666600"/>
              </a:solidFill>
              <a:effectLst/>
              <a:latin typeface="Arial Unicode MS" pitchFamily="34" charset="-128"/>
              <a:ea typeface="Times New Roman" pitchFamily="18" charset="0"/>
              <a:cs typeface="Arial Unicode MS"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lang="en-IN" sz="2400" dirty="0" smtClean="0">
              <a:solidFill>
                <a:srgbClr val="666600"/>
              </a:solidFill>
              <a:latin typeface="Arial Unicode MS" pitchFamily="34" charset="-128"/>
              <a:cs typeface="Arial Unicode MS" pitchFamily="34" charset="-128"/>
            </a:endParaRPr>
          </a:p>
          <a:p>
            <a:r>
              <a:rPr lang="en-IN" sz="2400" dirty="0" err="1" smtClean="0"/>
              <a:t>i.setData</a:t>
            </a:r>
            <a:r>
              <a:rPr lang="en-IN" sz="2400" dirty="0" smtClean="0"/>
              <a:t>(</a:t>
            </a:r>
            <a:r>
              <a:rPr lang="en-IN" sz="2400" dirty="0" err="1" smtClean="0"/>
              <a:t>Uri.parse</a:t>
            </a:r>
            <a:r>
              <a:rPr lang="en-IN" sz="2400" dirty="0" smtClean="0"/>
              <a:t>("www.tutorialspoint.com"));startActivity(i);</a:t>
            </a:r>
          </a:p>
          <a:p>
            <a:endParaRPr lang="en-IN" sz="2400" b="1" dirty="0" smtClean="0"/>
          </a:p>
          <a:p>
            <a:r>
              <a:rPr lang="en-IN" sz="2400" b="1" dirty="0" smtClean="0"/>
              <a:t>Here, </a:t>
            </a:r>
            <a:r>
              <a:rPr lang="en-IN" sz="2400" dirty="0" smtClean="0"/>
              <a:t> we are giving action as view. so it going to show something which we have given in </a:t>
            </a:r>
            <a:r>
              <a:rPr lang="en-IN" sz="2400" dirty="0" err="1" smtClean="0"/>
              <a:t>setData</a:t>
            </a:r>
            <a:r>
              <a:rPr lang="en-IN" sz="2400" dirty="0" smtClean="0"/>
              <a:t> method.</a:t>
            </a:r>
          </a:p>
          <a:p>
            <a:endParaRPr lang="en-IN" sz="2400" dirty="0" smtClean="0"/>
          </a:p>
          <a:p>
            <a:r>
              <a:rPr lang="en-IN" sz="2400" dirty="0" err="1" smtClean="0"/>
              <a:t>setData</a:t>
            </a:r>
            <a:r>
              <a:rPr lang="en-IN" sz="2400" dirty="0" smtClean="0"/>
              <a:t>() - This method is only to specifies a URI.</a:t>
            </a:r>
          </a:p>
          <a:p>
            <a:r>
              <a:rPr lang="en-IN" sz="2400" dirty="0" err="1" smtClean="0"/>
              <a:t>setType</a:t>
            </a:r>
            <a:r>
              <a:rPr lang="en-IN" sz="2400" dirty="0" smtClean="0"/>
              <a:t>()- This method specifies a MIME type.</a:t>
            </a:r>
          </a:p>
          <a:p>
            <a:r>
              <a:rPr lang="en-IN" sz="2400" dirty="0" err="1" smtClean="0"/>
              <a:t>setDataAndType</a:t>
            </a:r>
            <a:r>
              <a:rPr lang="en-IN" sz="2400" dirty="0" smtClean="0"/>
              <a:t>()- This method </a:t>
            </a:r>
            <a:r>
              <a:rPr lang="en-IN" sz="2400" dirty="0" err="1" smtClean="0"/>
              <a:t>i</a:t>
            </a:r>
            <a:r>
              <a:rPr lang="en-IN" sz="2400" dirty="0" smtClean="0"/>
              <a:t> specifies both a URI and a MIME type.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mr-IN"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27584" y="476672"/>
            <a:ext cx="1370888" cy="584775"/>
          </a:xfrm>
          <a:prstGeom prst="rect">
            <a:avLst/>
          </a:prstGeom>
        </p:spPr>
        <p:txBody>
          <a:bodyPr wrap="none">
            <a:spAutoFit/>
          </a:bodyPr>
          <a:lstStyle/>
          <a:p>
            <a:pPr lvl="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IN" sz="3200" b="1" dirty="0" smtClean="0">
                <a:latin typeface="Times New Roman" pitchFamily="18" charset="0"/>
                <a:ea typeface="Calibri" pitchFamily="34" charset="0"/>
                <a:cs typeface="Mangal" pitchFamily="18" charset="0"/>
              </a:rPr>
              <a:t>Events</a:t>
            </a:r>
            <a:endParaRPr lang="en-US" sz="3200" dirty="0" smtClean="0">
              <a:latin typeface="Arial" pitchFamily="34" charset="0"/>
              <a:cs typeface="Arial" pitchFamily="34" charset="0"/>
            </a:endParaRPr>
          </a:p>
        </p:txBody>
      </p:sp>
      <p:sp>
        <p:nvSpPr>
          <p:cNvPr id="25601" name="Rectangle 1"/>
          <p:cNvSpPr>
            <a:spLocks noChangeArrowheads="1"/>
          </p:cNvSpPr>
          <p:nvPr/>
        </p:nvSpPr>
        <p:spPr bwMode="auto">
          <a:xfrm>
            <a:off x="611560" y="1484784"/>
            <a:ext cx="7848872"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457200" algn="l"/>
              </a:tabLst>
            </a:pPr>
            <a:endParaRPr kumimoji="0" lang="en-IN" sz="2000" b="1" i="0" u="none" strike="noStrike" cap="none" normalizeH="0" baseline="0" dirty="0" smtClean="0">
              <a:ln>
                <a:noFill/>
              </a:ln>
              <a:solidFill>
                <a:srgbClr val="000000"/>
              </a:solidFill>
              <a:effectLst/>
              <a:latin typeface="Arial" pitchFamily="34" charset="0"/>
              <a:ea typeface="Calibri" pitchFamily="34" charset="0"/>
              <a:cs typeface="Mangal"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tab pos="457200" algn="l"/>
              </a:tabLst>
            </a:pPr>
            <a:r>
              <a:rPr kumimoji="0" lang="mr-IN" sz="2000" b="1" i="0" u="none" strike="noStrike" cap="none" normalizeH="0" baseline="0" dirty="0" smtClean="0">
                <a:ln>
                  <a:noFill/>
                </a:ln>
                <a:solidFill>
                  <a:srgbClr val="000000"/>
                </a:solidFill>
                <a:effectLst/>
                <a:latin typeface="Arial" pitchFamily="34" charset="0"/>
                <a:ea typeface="Calibri" pitchFamily="34" charset="0"/>
                <a:cs typeface="Mangal" pitchFamily="18" charset="0"/>
              </a:rPr>
              <a:t>Events are a useful way to collect data about a user's interaction with interactive components of Applications.</a:t>
            </a:r>
            <a:r>
              <a:rPr kumimoji="0" lang="mr-IN" sz="2000" b="0" i="0" u="none" strike="noStrike" cap="none" normalizeH="0" baseline="0" dirty="0" smtClean="0">
                <a:ln>
                  <a:noFill/>
                </a:ln>
                <a:solidFill>
                  <a:srgbClr val="000000"/>
                </a:solidFill>
                <a:effectLst/>
                <a:latin typeface="Arial" pitchFamily="34" charset="0"/>
                <a:ea typeface="Calibri" pitchFamily="34" charset="0"/>
                <a:cs typeface="Mangal" pitchFamily="18" charset="0"/>
              </a:rPr>
              <a:t>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endParaRPr kumimoji="0" lang="en-IN" sz="2000" b="0" i="0" u="none" strike="noStrike" cap="none" normalizeH="0" baseline="0" dirty="0" smtClean="0">
              <a:ln>
                <a:noFill/>
              </a:ln>
              <a:solidFill>
                <a:srgbClr val="000000"/>
              </a:solidFill>
              <a:effectLst/>
              <a:latin typeface="Arial" pitchFamily="34" charset="0"/>
              <a:ea typeface="Calibri" pitchFamily="34" charset="0"/>
              <a:cs typeface="Mangal"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mr-IN" sz="2000" b="0" i="0" u="none" strike="noStrike" cap="none" normalizeH="0" baseline="0" dirty="0" smtClean="0">
                <a:ln>
                  <a:noFill/>
                </a:ln>
                <a:solidFill>
                  <a:srgbClr val="000000"/>
                </a:solidFill>
                <a:effectLst/>
                <a:latin typeface="Arial" pitchFamily="34" charset="0"/>
                <a:ea typeface="Calibri" pitchFamily="34" charset="0"/>
                <a:cs typeface="Mangal" pitchFamily="18" charset="0"/>
              </a:rPr>
              <a:t>Like button presses or screen touch etc.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endParaRPr kumimoji="0" lang="en-IN" sz="2000" b="0" i="0" u="none" strike="noStrike" cap="none" normalizeH="0" baseline="0" dirty="0" smtClean="0">
              <a:ln>
                <a:noFill/>
              </a:ln>
              <a:solidFill>
                <a:srgbClr val="000000"/>
              </a:solidFill>
              <a:effectLst/>
              <a:latin typeface="Arial" pitchFamily="34" charset="0"/>
              <a:ea typeface="Calibri" pitchFamily="34" charset="0"/>
              <a:cs typeface="Mangal"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mr-IN" sz="2000" b="0" i="0" u="none" strike="noStrike" cap="none" normalizeH="0" baseline="0" dirty="0" smtClean="0">
                <a:ln>
                  <a:noFill/>
                </a:ln>
                <a:solidFill>
                  <a:srgbClr val="000000"/>
                </a:solidFill>
                <a:effectLst/>
                <a:latin typeface="Arial" pitchFamily="34" charset="0"/>
                <a:ea typeface="Calibri" pitchFamily="34" charset="0"/>
                <a:cs typeface="Mangal" pitchFamily="18" charset="0"/>
              </a:rPr>
              <a:t>The Android framework maintains an event queue as first-in, first-out (FIFO) basis. </a:t>
            </a:r>
            <a:endParaRPr kumimoji="0" lang="en-IN" sz="2000" b="0" i="0" u="none" strike="noStrike" cap="none" normalizeH="0" baseline="0" dirty="0" smtClean="0">
              <a:ln>
                <a:noFill/>
              </a:ln>
              <a:solidFill>
                <a:srgbClr val="000000"/>
              </a:solidFill>
              <a:effectLst/>
              <a:latin typeface="Arial" pitchFamily="34" charset="0"/>
              <a:ea typeface="Calibri" pitchFamily="34" charset="0"/>
              <a:cs typeface="Mangal"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mr-IN" sz="2000" b="0" i="0" u="none" strike="noStrike" cap="none" normalizeH="0" baseline="0" dirty="0" smtClean="0">
                <a:ln>
                  <a:noFill/>
                </a:ln>
                <a:solidFill>
                  <a:srgbClr val="000000"/>
                </a:solidFill>
                <a:effectLst/>
                <a:latin typeface="Arial" pitchFamily="34" charset="0"/>
                <a:ea typeface="Calibri" pitchFamily="34" charset="0"/>
                <a:cs typeface="Mangal" pitchFamily="18" charset="0"/>
              </a:rPr>
              <a:t>You can capture these events in your program and take appropriate action as per requirements.</a:t>
            </a:r>
            <a:endParaRPr kumimoji="0" lang="en-IN" sz="2000" b="0" i="0" u="none" strike="noStrike" cap="none" normalizeH="0" baseline="0" dirty="0" smtClean="0">
              <a:ln>
                <a:noFill/>
              </a:ln>
              <a:solidFill>
                <a:srgbClr val="000000"/>
              </a:solidFill>
              <a:effectLst/>
              <a:latin typeface="Arial" pitchFamily="34" charset="0"/>
              <a:ea typeface="Calibri" pitchFamily="34" charset="0"/>
              <a:cs typeface="Mangal"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536" y="0"/>
            <a:ext cx="1370888" cy="584775"/>
          </a:xfrm>
          <a:prstGeom prst="rect">
            <a:avLst/>
          </a:prstGeom>
        </p:spPr>
        <p:txBody>
          <a:bodyPr wrap="none">
            <a:spAutoFit/>
          </a:bodyPr>
          <a:lstStyle/>
          <a:p>
            <a:pPr lvl="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IN" sz="3200" b="1" dirty="0" smtClean="0">
                <a:latin typeface="Times New Roman" pitchFamily="18" charset="0"/>
                <a:ea typeface="Calibri" pitchFamily="34" charset="0"/>
                <a:cs typeface="Mangal" pitchFamily="18" charset="0"/>
              </a:rPr>
              <a:t>Events</a:t>
            </a:r>
            <a:endParaRPr lang="en-US" sz="3200" dirty="0" smtClean="0">
              <a:latin typeface="Arial" pitchFamily="34" charset="0"/>
              <a:cs typeface="Arial" pitchFamily="34" charset="0"/>
            </a:endParaRPr>
          </a:p>
        </p:txBody>
      </p:sp>
      <p:sp>
        <p:nvSpPr>
          <p:cNvPr id="4" name="Rectangle 3"/>
          <p:cNvSpPr/>
          <p:nvPr/>
        </p:nvSpPr>
        <p:spPr>
          <a:xfrm>
            <a:off x="395536" y="764704"/>
            <a:ext cx="7992888" cy="5324535"/>
          </a:xfrm>
          <a:prstGeom prst="rect">
            <a:avLst/>
          </a:prstGeom>
        </p:spPr>
        <p:txBody>
          <a:bodyPr wrap="square">
            <a:spAutoFit/>
          </a:bodyPr>
          <a:lstStyle/>
          <a:p>
            <a:pPr lvl="0" algn="just" eaLnBrk="0" fontAlgn="base" hangingPunct="0">
              <a:spcBef>
                <a:spcPct val="0"/>
              </a:spcBef>
              <a:spcAft>
                <a:spcPct val="0"/>
              </a:spcAft>
              <a:tabLst>
                <a:tab pos="457200" algn="l"/>
              </a:tabLst>
            </a:pPr>
            <a:endParaRPr lang="en-US" sz="2000" dirty="0" smtClean="0">
              <a:latin typeface="Arial" pitchFamily="34" charset="0"/>
              <a:cs typeface="Arial" pitchFamily="34" charset="0"/>
            </a:endParaRPr>
          </a:p>
          <a:p>
            <a:pPr lvl="0" algn="just" eaLnBrk="0" fontAlgn="base" hangingPunct="0">
              <a:spcBef>
                <a:spcPct val="0"/>
              </a:spcBef>
              <a:spcAft>
                <a:spcPct val="0"/>
              </a:spcAft>
              <a:tabLst>
                <a:tab pos="457200" algn="l"/>
              </a:tabLst>
            </a:pPr>
            <a:r>
              <a:rPr lang="mr-IN" sz="2000" b="1" dirty="0" smtClean="0">
                <a:solidFill>
                  <a:srgbClr val="000000"/>
                </a:solidFill>
                <a:latin typeface="Arial" pitchFamily="34" charset="0"/>
                <a:ea typeface="Times New Roman" pitchFamily="18" charset="0"/>
                <a:cs typeface="Mangal" pitchFamily="18" charset="0"/>
              </a:rPr>
              <a:t>There are following three concepts related to Android Event Management −</a:t>
            </a:r>
            <a:endParaRPr lang="en-IN" sz="2000" b="1" dirty="0" smtClean="0">
              <a:solidFill>
                <a:srgbClr val="000000"/>
              </a:solidFill>
              <a:latin typeface="Arial" pitchFamily="34" charset="0"/>
              <a:ea typeface="Times New Roman" pitchFamily="18" charset="0"/>
              <a:cs typeface="Mangal" pitchFamily="18" charset="0"/>
            </a:endParaRPr>
          </a:p>
          <a:p>
            <a:pPr lvl="0" algn="just" eaLnBrk="0" fontAlgn="base" hangingPunct="0">
              <a:spcBef>
                <a:spcPct val="0"/>
              </a:spcBef>
              <a:spcAft>
                <a:spcPct val="0"/>
              </a:spcAft>
              <a:tabLst>
                <a:tab pos="457200" algn="l"/>
              </a:tabLst>
            </a:pPr>
            <a:endParaRPr lang="en-US" sz="2000" b="1" dirty="0" smtClean="0">
              <a:latin typeface="Arial" pitchFamily="34" charset="0"/>
              <a:cs typeface="Arial" pitchFamily="34" charset="0"/>
            </a:endParaRPr>
          </a:p>
          <a:p>
            <a:pPr lvl="0" algn="just" eaLnBrk="0" fontAlgn="base" hangingPunct="0">
              <a:spcBef>
                <a:spcPct val="0"/>
              </a:spcBef>
              <a:spcAft>
                <a:spcPct val="0"/>
              </a:spcAft>
              <a:buFontTx/>
              <a:buChar char="•"/>
              <a:tabLst>
                <a:tab pos="457200" algn="l"/>
              </a:tabLst>
            </a:pPr>
            <a:r>
              <a:rPr lang="mr-IN" sz="2000" b="1" dirty="0" smtClean="0">
                <a:solidFill>
                  <a:srgbClr val="000000"/>
                </a:solidFill>
                <a:latin typeface="Arial" pitchFamily="34" charset="0"/>
                <a:ea typeface="Times New Roman" pitchFamily="18" charset="0"/>
                <a:cs typeface="Mangal" pitchFamily="18" charset="0"/>
              </a:rPr>
              <a:t>Event Listeners</a:t>
            </a:r>
            <a:r>
              <a:rPr lang="mr-IN" sz="2000" dirty="0" smtClean="0">
                <a:solidFill>
                  <a:srgbClr val="000000"/>
                </a:solidFill>
                <a:latin typeface="Arial" pitchFamily="34" charset="0"/>
                <a:ea typeface="Times New Roman" pitchFamily="18" charset="0"/>
                <a:cs typeface="Mangal" pitchFamily="18" charset="0"/>
              </a:rPr>
              <a:t> − An event listener is an interface in the View class that contains a single callback method. These methods will be called by the Android framework when the View to which the listener has been registered is triggered by user interaction with the item in the UI.</a:t>
            </a:r>
            <a:endParaRPr lang="en-IN" sz="2000" dirty="0" smtClean="0">
              <a:solidFill>
                <a:srgbClr val="000000"/>
              </a:solidFill>
              <a:latin typeface="Arial" pitchFamily="34" charset="0"/>
              <a:ea typeface="Times New Roman" pitchFamily="18" charset="0"/>
              <a:cs typeface="Mangal" pitchFamily="18" charset="0"/>
            </a:endParaRPr>
          </a:p>
          <a:p>
            <a:pPr lvl="0" algn="just" eaLnBrk="0" fontAlgn="base" hangingPunct="0">
              <a:spcBef>
                <a:spcPct val="0"/>
              </a:spcBef>
              <a:spcAft>
                <a:spcPct val="0"/>
              </a:spcAft>
              <a:buFontTx/>
              <a:buChar char="•"/>
              <a:tabLst>
                <a:tab pos="457200" algn="l"/>
              </a:tabLst>
            </a:pPr>
            <a:endParaRPr lang="en-US" sz="2000" dirty="0" smtClean="0">
              <a:latin typeface="Arial" pitchFamily="34" charset="0"/>
              <a:cs typeface="Arial" pitchFamily="34" charset="0"/>
            </a:endParaRPr>
          </a:p>
          <a:p>
            <a:pPr lvl="0" algn="just" eaLnBrk="0" fontAlgn="base" hangingPunct="0">
              <a:spcBef>
                <a:spcPct val="0"/>
              </a:spcBef>
              <a:spcAft>
                <a:spcPct val="0"/>
              </a:spcAft>
              <a:buFontTx/>
              <a:buChar char="•"/>
              <a:tabLst>
                <a:tab pos="457200" algn="l"/>
              </a:tabLst>
            </a:pPr>
            <a:r>
              <a:rPr lang="mr-IN" sz="2000" b="1" dirty="0" smtClean="0">
                <a:solidFill>
                  <a:srgbClr val="000000"/>
                </a:solidFill>
                <a:latin typeface="Arial" pitchFamily="34" charset="0"/>
                <a:ea typeface="Times New Roman" pitchFamily="18" charset="0"/>
                <a:cs typeface="Mangal" pitchFamily="18" charset="0"/>
              </a:rPr>
              <a:t>Event Listeners Registration </a:t>
            </a:r>
            <a:r>
              <a:rPr lang="mr-IN" sz="2000" dirty="0" smtClean="0">
                <a:solidFill>
                  <a:srgbClr val="000000"/>
                </a:solidFill>
                <a:latin typeface="Arial" pitchFamily="34" charset="0"/>
                <a:ea typeface="Times New Roman" pitchFamily="18" charset="0"/>
                <a:cs typeface="Mangal" pitchFamily="18" charset="0"/>
              </a:rPr>
              <a:t>− Event Registration is the process by which an Event Handler gets registered with an Event Listener so that the handler is called when the Event Listener fires the event.</a:t>
            </a:r>
            <a:endParaRPr lang="en-IN" sz="2000" dirty="0" smtClean="0">
              <a:solidFill>
                <a:srgbClr val="000000"/>
              </a:solidFill>
              <a:latin typeface="Arial" pitchFamily="34" charset="0"/>
              <a:ea typeface="Times New Roman" pitchFamily="18" charset="0"/>
              <a:cs typeface="Mangal" pitchFamily="18" charset="0"/>
            </a:endParaRPr>
          </a:p>
          <a:p>
            <a:pPr lvl="0" algn="just" eaLnBrk="0" fontAlgn="base" hangingPunct="0">
              <a:spcBef>
                <a:spcPct val="0"/>
              </a:spcBef>
              <a:spcAft>
                <a:spcPct val="0"/>
              </a:spcAft>
              <a:buFontTx/>
              <a:buChar char="•"/>
              <a:tabLst>
                <a:tab pos="457200" algn="l"/>
              </a:tabLst>
            </a:pPr>
            <a:endParaRPr lang="en-US" sz="2000" dirty="0" smtClean="0">
              <a:latin typeface="Arial" pitchFamily="34" charset="0"/>
              <a:cs typeface="Arial" pitchFamily="34" charset="0"/>
            </a:endParaRPr>
          </a:p>
          <a:p>
            <a:pPr lvl="0" algn="just" eaLnBrk="0" fontAlgn="base" hangingPunct="0">
              <a:spcBef>
                <a:spcPct val="0"/>
              </a:spcBef>
              <a:spcAft>
                <a:spcPct val="0"/>
              </a:spcAft>
              <a:buFontTx/>
              <a:buChar char="•"/>
              <a:tabLst>
                <a:tab pos="457200" algn="l"/>
              </a:tabLst>
            </a:pPr>
            <a:r>
              <a:rPr lang="mr-IN" sz="2000" b="1" dirty="0" smtClean="0">
                <a:solidFill>
                  <a:srgbClr val="000000"/>
                </a:solidFill>
                <a:latin typeface="Arial" pitchFamily="34" charset="0"/>
                <a:ea typeface="Times New Roman" pitchFamily="18" charset="0"/>
                <a:cs typeface="Mangal" pitchFamily="18" charset="0"/>
              </a:rPr>
              <a:t>Event Handlers</a:t>
            </a:r>
            <a:r>
              <a:rPr lang="mr-IN" sz="2000" dirty="0" smtClean="0">
                <a:solidFill>
                  <a:srgbClr val="000000"/>
                </a:solidFill>
                <a:latin typeface="Arial" pitchFamily="34" charset="0"/>
                <a:ea typeface="Times New Roman" pitchFamily="18" charset="0"/>
                <a:cs typeface="Mangal" pitchFamily="18" charset="0"/>
              </a:rPr>
              <a:t> − When an event happens and we have registered an event listener for the event, the event listener calls the Event Handlers, which is the method that actually handles the event.</a:t>
            </a:r>
            <a:endParaRPr lang="mr-IN" sz="20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536" y="0"/>
            <a:ext cx="3671326" cy="400110"/>
          </a:xfrm>
          <a:prstGeom prst="rect">
            <a:avLst/>
          </a:prstGeom>
        </p:spPr>
        <p:txBody>
          <a:bodyPr wrap="none">
            <a:spAutoFit/>
          </a:bodyPr>
          <a:lstStyle/>
          <a:p>
            <a:r>
              <a:rPr lang="en-IN" sz="2000" b="1" dirty="0" smtClean="0"/>
              <a:t>Event Listeners &amp; Event Handlers</a:t>
            </a:r>
            <a:endParaRPr lang="en-IN" sz="2000" b="1" dirty="0"/>
          </a:p>
        </p:txBody>
      </p:sp>
      <p:graphicFrame>
        <p:nvGraphicFramePr>
          <p:cNvPr id="5" name="Table 4"/>
          <p:cNvGraphicFramePr>
            <a:graphicFrameLocks noGrp="1"/>
          </p:cNvGraphicFramePr>
          <p:nvPr/>
        </p:nvGraphicFramePr>
        <p:xfrm>
          <a:off x="0" y="479607"/>
          <a:ext cx="8820472" cy="6378393"/>
        </p:xfrm>
        <a:graphic>
          <a:graphicData uri="http://schemas.openxmlformats.org/drawingml/2006/table">
            <a:tbl>
              <a:tblPr/>
              <a:tblGrid>
                <a:gridCol w="4410236"/>
                <a:gridCol w="4410236"/>
              </a:tblGrid>
              <a:tr h="205468">
                <a:tc>
                  <a:txBody>
                    <a:bodyPr/>
                    <a:lstStyle/>
                    <a:p>
                      <a:pPr algn="ctr">
                        <a:lnSpc>
                          <a:spcPct val="115000"/>
                        </a:lnSpc>
                        <a:spcAft>
                          <a:spcPts val="1250"/>
                        </a:spcAft>
                      </a:pPr>
                      <a:r>
                        <a:rPr lang="en-IN" sz="1050" b="1" dirty="0">
                          <a:latin typeface="Arial"/>
                          <a:ea typeface="Times New Roman"/>
                          <a:cs typeface="Mangal"/>
                        </a:rPr>
                        <a:t>Event Handler</a:t>
                      </a:r>
                      <a:endParaRPr lang="en-IN" sz="1050" dirty="0">
                        <a:latin typeface="Calibri"/>
                        <a:ea typeface="Calibri"/>
                        <a:cs typeface="Mangal"/>
                      </a:endParaRPr>
                    </a:p>
                  </a:txBody>
                  <a:tcPr marL="21785" marR="21785" marT="21785" marB="2178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c>
                  <a:txBody>
                    <a:bodyPr/>
                    <a:lstStyle/>
                    <a:p>
                      <a:pPr algn="ctr">
                        <a:lnSpc>
                          <a:spcPct val="115000"/>
                        </a:lnSpc>
                        <a:spcAft>
                          <a:spcPts val="1250"/>
                        </a:spcAft>
                      </a:pPr>
                      <a:r>
                        <a:rPr lang="en-IN" sz="1050" b="1">
                          <a:latin typeface="Arial"/>
                          <a:ea typeface="Times New Roman"/>
                          <a:cs typeface="Mangal"/>
                        </a:rPr>
                        <a:t>Event Listener &amp; Description</a:t>
                      </a:r>
                      <a:endParaRPr lang="en-IN" sz="1050">
                        <a:latin typeface="Calibri"/>
                        <a:ea typeface="Calibri"/>
                        <a:cs typeface="Mangal"/>
                      </a:endParaRPr>
                    </a:p>
                  </a:txBody>
                  <a:tcPr marL="21785" marR="21785" marT="21785" marB="2178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r>
              <a:tr h="851766">
                <a:tc>
                  <a:txBody>
                    <a:bodyPr/>
                    <a:lstStyle/>
                    <a:p>
                      <a:pPr algn="ctr">
                        <a:lnSpc>
                          <a:spcPct val="115000"/>
                        </a:lnSpc>
                        <a:spcAft>
                          <a:spcPts val="1250"/>
                        </a:spcAft>
                      </a:pPr>
                      <a:r>
                        <a:rPr lang="en-IN" sz="1050" dirty="0" err="1">
                          <a:latin typeface="Arial"/>
                          <a:ea typeface="Times New Roman"/>
                          <a:cs typeface="Mangal"/>
                        </a:rPr>
                        <a:t>onClick</a:t>
                      </a:r>
                      <a:r>
                        <a:rPr lang="en-IN" sz="1050" dirty="0">
                          <a:latin typeface="Arial"/>
                          <a:ea typeface="Times New Roman"/>
                          <a:cs typeface="Mangal"/>
                        </a:rPr>
                        <a:t>()</a:t>
                      </a:r>
                      <a:endParaRPr lang="en-IN" sz="1050" dirty="0">
                        <a:latin typeface="Calibri"/>
                        <a:ea typeface="Calibri"/>
                        <a:cs typeface="Mangal"/>
                      </a:endParaRPr>
                    </a:p>
                  </a:txBody>
                  <a:tcPr marL="21785" marR="21785" marT="21785" marB="21785"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30480" marR="30480" algn="just">
                        <a:lnSpc>
                          <a:spcPct val="115000"/>
                        </a:lnSpc>
                        <a:spcBef>
                          <a:spcPts val="600"/>
                        </a:spcBef>
                        <a:spcAft>
                          <a:spcPts val="720"/>
                        </a:spcAft>
                      </a:pPr>
                      <a:r>
                        <a:rPr lang="en-IN" sz="1050" b="1">
                          <a:solidFill>
                            <a:srgbClr val="000000"/>
                          </a:solidFill>
                          <a:latin typeface="Arial"/>
                          <a:ea typeface="Times New Roman"/>
                          <a:cs typeface="Mangal"/>
                        </a:rPr>
                        <a:t>OnClickListener()</a:t>
                      </a:r>
                      <a:endParaRPr lang="en-IN" sz="1050">
                        <a:latin typeface="Calibri"/>
                        <a:ea typeface="Calibri"/>
                        <a:cs typeface="Mangal"/>
                      </a:endParaRPr>
                    </a:p>
                    <a:p>
                      <a:pPr marL="30480" marR="30480" algn="just">
                        <a:lnSpc>
                          <a:spcPct val="115000"/>
                        </a:lnSpc>
                        <a:spcBef>
                          <a:spcPts val="600"/>
                        </a:spcBef>
                        <a:spcAft>
                          <a:spcPts val="720"/>
                        </a:spcAft>
                      </a:pPr>
                      <a:r>
                        <a:rPr lang="en-IN" sz="1050">
                          <a:solidFill>
                            <a:srgbClr val="000000"/>
                          </a:solidFill>
                          <a:latin typeface="Arial"/>
                          <a:ea typeface="Times New Roman"/>
                          <a:cs typeface="Mangal"/>
                        </a:rPr>
                        <a:t>This is called when the user either clicks or touches or focuses upon any widget like button, text, image etc. You will use onClick() event handler to handle such event.</a:t>
                      </a:r>
                      <a:endParaRPr lang="en-IN" sz="1050">
                        <a:latin typeface="Calibri"/>
                        <a:ea typeface="Calibri"/>
                        <a:cs typeface="Mangal"/>
                      </a:endParaRPr>
                    </a:p>
                  </a:txBody>
                  <a:tcPr marL="21785" marR="21785" marT="21785" marB="2178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851766">
                <a:tc>
                  <a:txBody>
                    <a:bodyPr/>
                    <a:lstStyle/>
                    <a:p>
                      <a:pPr algn="ctr">
                        <a:lnSpc>
                          <a:spcPct val="115000"/>
                        </a:lnSpc>
                        <a:spcAft>
                          <a:spcPts val="0"/>
                        </a:spcAft>
                      </a:pPr>
                      <a:r>
                        <a:rPr lang="en-IN" sz="1050" dirty="0" err="1">
                          <a:latin typeface="Arial"/>
                          <a:ea typeface="Times New Roman"/>
                          <a:cs typeface="Mangal"/>
                        </a:rPr>
                        <a:t>onLongClick</a:t>
                      </a:r>
                      <a:r>
                        <a:rPr lang="en-IN" sz="1050" dirty="0">
                          <a:latin typeface="Arial"/>
                          <a:ea typeface="Times New Roman"/>
                          <a:cs typeface="Mangal"/>
                        </a:rPr>
                        <a:t>()</a:t>
                      </a:r>
                      <a:endParaRPr lang="en-IN" sz="1050" dirty="0">
                        <a:latin typeface="Calibri"/>
                        <a:ea typeface="Calibri"/>
                        <a:cs typeface="Mangal"/>
                      </a:endParaRPr>
                    </a:p>
                  </a:txBody>
                  <a:tcPr marL="21785" marR="21785" marT="21785" marB="21785"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30480" marR="30480" algn="just">
                        <a:lnSpc>
                          <a:spcPct val="115000"/>
                        </a:lnSpc>
                        <a:spcBef>
                          <a:spcPts val="600"/>
                        </a:spcBef>
                        <a:spcAft>
                          <a:spcPts val="720"/>
                        </a:spcAft>
                      </a:pPr>
                      <a:r>
                        <a:rPr lang="en-IN" sz="1050" b="1" dirty="0" err="1">
                          <a:solidFill>
                            <a:srgbClr val="000000"/>
                          </a:solidFill>
                          <a:latin typeface="Arial"/>
                          <a:ea typeface="Times New Roman"/>
                          <a:cs typeface="Mangal"/>
                        </a:rPr>
                        <a:t>OnLongClickListener</a:t>
                      </a:r>
                      <a:r>
                        <a:rPr lang="en-IN" sz="1050" b="1" dirty="0">
                          <a:solidFill>
                            <a:srgbClr val="000000"/>
                          </a:solidFill>
                          <a:latin typeface="Arial"/>
                          <a:ea typeface="Times New Roman"/>
                          <a:cs typeface="Mangal"/>
                        </a:rPr>
                        <a:t>()</a:t>
                      </a:r>
                      <a:endParaRPr lang="en-IN" sz="1050" dirty="0">
                        <a:latin typeface="Calibri"/>
                        <a:ea typeface="Calibri"/>
                        <a:cs typeface="Mangal"/>
                      </a:endParaRPr>
                    </a:p>
                    <a:p>
                      <a:pPr marL="30480" marR="30480" algn="just">
                        <a:lnSpc>
                          <a:spcPct val="115000"/>
                        </a:lnSpc>
                        <a:spcBef>
                          <a:spcPts val="600"/>
                        </a:spcBef>
                        <a:spcAft>
                          <a:spcPts val="720"/>
                        </a:spcAft>
                      </a:pPr>
                      <a:r>
                        <a:rPr lang="en-IN" sz="1050" dirty="0">
                          <a:solidFill>
                            <a:srgbClr val="000000"/>
                          </a:solidFill>
                          <a:latin typeface="Arial"/>
                          <a:ea typeface="Times New Roman"/>
                          <a:cs typeface="Mangal"/>
                        </a:rPr>
                        <a:t>This is called when the user either clicks or touches or focuses upon any widget like button, text, image etc. for one or more seconds. You will use </a:t>
                      </a:r>
                      <a:r>
                        <a:rPr lang="en-IN" sz="1050" dirty="0" err="1">
                          <a:solidFill>
                            <a:srgbClr val="000000"/>
                          </a:solidFill>
                          <a:latin typeface="Arial"/>
                          <a:ea typeface="Times New Roman"/>
                          <a:cs typeface="Mangal"/>
                        </a:rPr>
                        <a:t>onLongClick</a:t>
                      </a:r>
                      <a:r>
                        <a:rPr lang="en-IN" sz="1050" dirty="0">
                          <a:solidFill>
                            <a:srgbClr val="000000"/>
                          </a:solidFill>
                          <a:latin typeface="Arial"/>
                          <a:ea typeface="Times New Roman"/>
                          <a:cs typeface="Mangal"/>
                        </a:rPr>
                        <a:t>() event handler to handle such event.</a:t>
                      </a:r>
                      <a:endParaRPr lang="en-IN" sz="1050" dirty="0">
                        <a:latin typeface="Calibri"/>
                        <a:ea typeface="Calibri"/>
                        <a:cs typeface="Mangal"/>
                      </a:endParaRPr>
                    </a:p>
                  </a:txBody>
                  <a:tcPr marL="21785" marR="21785" marT="21785" marB="2178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851766">
                <a:tc>
                  <a:txBody>
                    <a:bodyPr/>
                    <a:lstStyle/>
                    <a:p>
                      <a:pPr algn="ctr">
                        <a:lnSpc>
                          <a:spcPct val="115000"/>
                        </a:lnSpc>
                        <a:spcAft>
                          <a:spcPts val="0"/>
                        </a:spcAft>
                      </a:pPr>
                      <a:r>
                        <a:rPr lang="en-IN" sz="1050" dirty="0" err="1">
                          <a:latin typeface="Arial"/>
                          <a:ea typeface="Times New Roman"/>
                          <a:cs typeface="Mangal"/>
                        </a:rPr>
                        <a:t>onFocusChange</a:t>
                      </a:r>
                      <a:r>
                        <a:rPr lang="en-IN" sz="1050" dirty="0">
                          <a:latin typeface="Arial"/>
                          <a:ea typeface="Times New Roman"/>
                          <a:cs typeface="Mangal"/>
                        </a:rPr>
                        <a:t>()</a:t>
                      </a:r>
                      <a:endParaRPr lang="en-IN" sz="1050" dirty="0">
                        <a:latin typeface="Calibri"/>
                        <a:ea typeface="Calibri"/>
                        <a:cs typeface="Mangal"/>
                      </a:endParaRPr>
                    </a:p>
                  </a:txBody>
                  <a:tcPr marL="21785" marR="21785" marT="21785" marB="21785"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30480" marR="30480" algn="just">
                        <a:lnSpc>
                          <a:spcPct val="115000"/>
                        </a:lnSpc>
                        <a:spcBef>
                          <a:spcPts val="600"/>
                        </a:spcBef>
                        <a:spcAft>
                          <a:spcPts val="720"/>
                        </a:spcAft>
                      </a:pPr>
                      <a:r>
                        <a:rPr lang="en-IN" sz="1050" b="1">
                          <a:solidFill>
                            <a:srgbClr val="000000"/>
                          </a:solidFill>
                          <a:latin typeface="Arial"/>
                          <a:ea typeface="Times New Roman"/>
                          <a:cs typeface="Mangal"/>
                        </a:rPr>
                        <a:t>OnFocusChangeListener()</a:t>
                      </a:r>
                      <a:endParaRPr lang="en-IN" sz="1050">
                        <a:latin typeface="Calibri"/>
                        <a:ea typeface="Calibri"/>
                        <a:cs typeface="Mangal"/>
                      </a:endParaRPr>
                    </a:p>
                    <a:p>
                      <a:pPr marL="30480" marR="30480" algn="just">
                        <a:lnSpc>
                          <a:spcPct val="115000"/>
                        </a:lnSpc>
                        <a:spcBef>
                          <a:spcPts val="600"/>
                        </a:spcBef>
                        <a:spcAft>
                          <a:spcPts val="720"/>
                        </a:spcAft>
                      </a:pPr>
                      <a:r>
                        <a:rPr lang="en-IN" sz="1050">
                          <a:solidFill>
                            <a:srgbClr val="000000"/>
                          </a:solidFill>
                          <a:latin typeface="Arial"/>
                          <a:ea typeface="Times New Roman"/>
                          <a:cs typeface="Mangal"/>
                        </a:rPr>
                        <a:t>This is called when the widget looses its focus ie. user goes away from the view item. You will use onFocusChange() event handler to handle such event.</a:t>
                      </a:r>
                      <a:endParaRPr lang="en-IN" sz="1050">
                        <a:latin typeface="Calibri"/>
                        <a:ea typeface="Calibri"/>
                        <a:cs typeface="Mangal"/>
                      </a:endParaRPr>
                    </a:p>
                  </a:txBody>
                  <a:tcPr marL="21785" marR="21785" marT="21785" marB="2178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851766">
                <a:tc>
                  <a:txBody>
                    <a:bodyPr/>
                    <a:lstStyle/>
                    <a:p>
                      <a:pPr algn="ctr">
                        <a:lnSpc>
                          <a:spcPct val="115000"/>
                        </a:lnSpc>
                        <a:spcAft>
                          <a:spcPts val="0"/>
                        </a:spcAft>
                      </a:pPr>
                      <a:r>
                        <a:rPr lang="en-IN" sz="1050" dirty="0" err="1">
                          <a:latin typeface="Arial"/>
                          <a:ea typeface="Times New Roman"/>
                          <a:cs typeface="Mangal"/>
                        </a:rPr>
                        <a:t>onKey</a:t>
                      </a:r>
                      <a:r>
                        <a:rPr lang="en-IN" sz="1050" dirty="0">
                          <a:latin typeface="Arial"/>
                          <a:ea typeface="Times New Roman"/>
                          <a:cs typeface="Mangal"/>
                        </a:rPr>
                        <a:t>()</a:t>
                      </a:r>
                      <a:endParaRPr lang="en-IN" sz="1050" dirty="0">
                        <a:latin typeface="Calibri"/>
                        <a:ea typeface="Calibri"/>
                        <a:cs typeface="Mangal"/>
                      </a:endParaRPr>
                    </a:p>
                  </a:txBody>
                  <a:tcPr marL="21785" marR="21785" marT="21785" marB="21785"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30480" marR="30480" algn="just">
                        <a:lnSpc>
                          <a:spcPct val="115000"/>
                        </a:lnSpc>
                        <a:spcBef>
                          <a:spcPts val="600"/>
                        </a:spcBef>
                        <a:spcAft>
                          <a:spcPts val="720"/>
                        </a:spcAft>
                      </a:pPr>
                      <a:r>
                        <a:rPr lang="en-IN" sz="1050" b="1">
                          <a:solidFill>
                            <a:srgbClr val="000000"/>
                          </a:solidFill>
                          <a:latin typeface="Arial"/>
                          <a:ea typeface="Times New Roman"/>
                          <a:cs typeface="Mangal"/>
                        </a:rPr>
                        <a:t>OnFocusChangeListener()</a:t>
                      </a:r>
                      <a:endParaRPr lang="en-IN" sz="1050">
                        <a:latin typeface="Calibri"/>
                        <a:ea typeface="Calibri"/>
                        <a:cs typeface="Mangal"/>
                      </a:endParaRPr>
                    </a:p>
                    <a:p>
                      <a:pPr marL="30480" marR="30480" algn="just">
                        <a:lnSpc>
                          <a:spcPct val="115000"/>
                        </a:lnSpc>
                        <a:spcBef>
                          <a:spcPts val="600"/>
                        </a:spcBef>
                        <a:spcAft>
                          <a:spcPts val="720"/>
                        </a:spcAft>
                      </a:pPr>
                      <a:r>
                        <a:rPr lang="en-IN" sz="1050">
                          <a:solidFill>
                            <a:srgbClr val="000000"/>
                          </a:solidFill>
                          <a:latin typeface="Arial"/>
                          <a:ea typeface="Times New Roman"/>
                          <a:cs typeface="Mangal"/>
                        </a:rPr>
                        <a:t>This is called when the user is focused on the item and presses or releases a hardware key on the device. You will use onKey() event handler to handle such event.</a:t>
                      </a:r>
                      <a:endParaRPr lang="en-IN" sz="1050">
                        <a:latin typeface="Calibri"/>
                        <a:ea typeface="Calibri"/>
                        <a:cs typeface="Mangal"/>
                      </a:endParaRPr>
                    </a:p>
                  </a:txBody>
                  <a:tcPr marL="21785" marR="21785" marT="21785" marB="2178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851766">
                <a:tc>
                  <a:txBody>
                    <a:bodyPr/>
                    <a:lstStyle/>
                    <a:p>
                      <a:pPr algn="ctr">
                        <a:lnSpc>
                          <a:spcPct val="115000"/>
                        </a:lnSpc>
                        <a:spcAft>
                          <a:spcPts val="0"/>
                        </a:spcAft>
                      </a:pPr>
                      <a:r>
                        <a:rPr lang="en-IN" sz="1050">
                          <a:latin typeface="Arial"/>
                          <a:ea typeface="Times New Roman"/>
                          <a:cs typeface="Mangal"/>
                        </a:rPr>
                        <a:t>onTouch()</a:t>
                      </a:r>
                      <a:endParaRPr lang="en-IN" sz="1050">
                        <a:latin typeface="Calibri"/>
                        <a:ea typeface="Calibri"/>
                        <a:cs typeface="Mangal"/>
                      </a:endParaRPr>
                    </a:p>
                  </a:txBody>
                  <a:tcPr marL="21785" marR="21785" marT="21785" marB="21785"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30480" marR="30480" algn="just">
                        <a:lnSpc>
                          <a:spcPct val="115000"/>
                        </a:lnSpc>
                        <a:spcBef>
                          <a:spcPts val="600"/>
                        </a:spcBef>
                        <a:spcAft>
                          <a:spcPts val="720"/>
                        </a:spcAft>
                      </a:pPr>
                      <a:r>
                        <a:rPr lang="en-IN" sz="1050" b="1">
                          <a:solidFill>
                            <a:srgbClr val="000000"/>
                          </a:solidFill>
                          <a:latin typeface="Arial"/>
                          <a:ea typeface="Times New Roman"/>
                          <a:cs typeface="Mangal"/>
                        </a:rPr>
                        <a:t>OnTouchListener()</a:t>
                      </a:r>
                      <a:endParaRPr lang="en-IN" sz="1050">
                        <a:latin typeface="Calibri"/>
                        <a:ea typeface="Calibri"/>
                        <a:cs typeface="Mangal"/>
                      </a:endParaRPr>
                    </a:p>
                    <a:p>
                      <a:pPr marL="30480" marR="30480" algn="just">
                        <a:lnSpc>
                          <a:spcPct val="115000"/>
                        </a:lnSpc>
                        <a:spcBef>
                          <a:spcPts val="600"/>
                        </a:spcBef>
                        <a:spcAft>
                          <a:spcPts val="720"/>
                        </a:spcAft>
                      </a:pPr>
                      <a:r>
                        <a:rPr lang="en-IN" sz="1050">
                          <a:solidFill>
                            <a:srgbClr val="000000"/>
                          </a:solidFill>
                          <a:latin typeface="Arial"/>
                          <a:ea typeface="Times New Roman"/>
                          <a:cs typeface="Mangal"/>
                        </a:rPr>
                        <a:t>This is called when the user presses the key, releases the key, or any movement gesture on the screen. You will use onTouch() event handler to handle such event.</a:t>
                      </a:r>
                      <a:endParaRPr lang="en-IN" sz="1050">
                        <a:latin typeface="Calibri"/>
                        <a:ea typeface="Calibri"/>
                        <a:cs typeface="Mangal"/>
                      </a:endParaRPr>
                    </a:p>
                  </a:txBody>
                  <a:tcPr marL="21785" marR="21785" marT="21785" marB="2178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684175">
                <a:tc>
                  <a:txBody>
                    <a:bodyPr/>
                    <a:lstStyle/>
                    <a:p>
                      <a:pPr algn="ctr">
                        <a:lnSpc>
                          <a:spcPct val="115000"/>
                        </a:lnSpc>
                        <a:spcAft>
                          <a:spcPts val="0"/>
                        </a:spcAft>
                      </a:pPr>
                      <a:r>
                        <a:rPr lang="en-IN" sz="1050">
                          <a:latin typeface="Arial"/>
                          <a:ea typeface="Times New Roman"/>
                          <a:cs typeface="Mangal"/>
                        </a:rPr>
                        <a:t>onMenuItemClick()</a:t>
                      </a:r>
                      <a:endParaRPr lang="en-IN" sz="1050">
                        <a:latin typeface="Calibri"/>
                        <a:ea typeface="Calibri"/>
                        <a:cs typeface="Mangal"/>
                      </a:endParaRPr>
                    </a:p>
                  </a:txBody>
                  <a:tcPr marL="21785" marR="21785" marT="21785" marB="21785"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30480" marR="30480" algn="just">
                        <a:lnSpc>
                          <a:spcPct val="115000"/>
                        </a:lnSpc>
                        <a:spcBef>
                          <a:spcPts val="600"/>
                        </a:spcBef>
                        <a:spcAft>
                          <a:spcPts val="720"/>
                        </a:spcAft>
                      </a:pPr>
                      <a:r>
                        <a:rPr lang="en-IN" sz="1050" b="1">
                          <a:solidFill>
                            <a:srgbClr val="000000"/>
                          </a:solidFill>
                          <a:latin typeface="Arial"/>
                          <a:ea typeface="Times New Roman"/>
                          <a:cs typeface="Mangal"/>
                        </a:rPr>
                        <a:t>OnMenuItemClickListener()</a:t>
                      </a:r>
                      <a:endParaRPr lang="en-IN" sz="1050">
                        <a:latin typeface="Calibri"/>
                        <a:ea typeface="Calibri"/>
                        <a:cs typeface="Mangal"/>
                      </a:endParaRPr>
                    </a:p>
                    <a:p>
                      <a:pPr marL="30480" marR="30480" algn="just">
                        <a:lnSpc>
                          <a:spcPct val="115000"/>
                        </a:lnSpc>
                        <a:spcBef>
                          <a:spcPts val="600"/>
                        </a:spcBef>
                        <a:spcAft>
                          <a:spcPts val="720"/>
                        </a:spcAft>
                      </a:pPr>
                      <a:r>
                        <a:rPr lang="en-IN" sz="1050">
                          <a:solidFill>
                            <a:srgbClr val="000000"/>
                          </a:solidFill>
                          <a:latin typeface="Arial"/>
                          <a:ea typeface="Times New Roman"/>
                          <a:cs typeface="Mangal"/>
                        </a:rPr>
                        <a:t>This is called when the user selects a menu item. You will use onMenuItemClick() event handler to handle such event.</a:t>
                      </a:r>
                      <a:endParaRPr lang="en-IN" sz="1050">
                        <a:latin typeface="Calibri"/>
                        <a:ea typeface="Calibri"/>
                        <a:cs typeface="Mangal"/>
                      </a:endParaRPr>
                    </a:p>
                  </a:txBody>
                  <a:tcPr marL="21785" marR="21785" marT="21785" marB="2178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684175">
                <a:tc>
                  <a:txBody>
                    <a:bodyPr/>
                    <a:lstStyle/>
                    <a:p>
                      <a:pPr algn="ctr">
                        <a:lnSpc>
                          <a:spcPct val="115000"/>
                        </a:lnSpc>
                        <a:spcAft>
                          <a:spcPts val="0"/>
                        </a:spcAft>
                      </a:pPr>
                      <a:r>
                        <a:rPr lang="en-IN" sz="1050" dirty="0" err="1">
                          <a:latin typeface="Arial"/>
                          <a:ea typeface="Times New Roman"/>
                          <a:cs typeface="Mangal"/>
                        </a:rPr>
                        <a:t>onCreateContextMenu</a:t>
                      </a:r>
                      <a:r>
                        <a:rPr lang="en-IN" sz="1050" dirty="0">
                          <a:latin typeface="Arial"/>
                          <a:ea typeface="Times New Roman"/>
                          <a:cs typeface="Mangal"/>
                        </a:rPr>
                        <a:t>()</a:t>
                      </a:r>
                      <a:endParaRPr lang="en-IN" sz="1050" dirty="0">
                        <a:latin typeface="Calibri"/>
                        <a:ea typeface="Calibri"/>
                        <a:cs typeface="Mangal"/>
                      </a:endParaRPr>
                    </a:p>
                  </a:txBody>
                  <a:tcPr marL="21785" marR="21785" marT="21785" marB="21785"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30480" marR="30480" algn="just">
                        <a:lnSpc>
                          <a:spcPct val="115000"/>
                        </a:lnSpc>
                        <a:spcBef>
                          <a:spcPts val="600"/>
                        </a:spcBef>
                        <a:spcAft>
                          <a:spcPts val="720"/>
                        </a:spcAft>
                      </a:pPr>
                      <a:r>
                        <a:rPr lang="en-IN" sz="1050" b="1" dirty="0" err="1">
                          <a:solidFill>
                            <a:srgbClr val="000000"/>
                          </a:solidFill>
                          <a:latin typeface="Arial"/>
                          <a:ea typeface="Times New Roman"/>
                          <a:cs typeface="Mangal"/>
                        </a:rPr>
                        <a:t>onCreateContextMenuItemListener</a:t>
                      </a:r>
                      <a:r>
                        <a:rPr lang="en-IN" sz="1050" b="1" dirty="0">
                          <a:solidFill>
                            <a:srgbClr val="000000"/>
                          </a:solidFill>
                          <a:latin typeface="Arial"/>
                          <a:ea typeface="Times New Roman"/>
                          <a:cs typeface="Mangal"/>
                        </a:rPr>
                        <a:t>()</a:t>
                      </a:r>
                      <a:endParaRPr lang="en-IN" sz="1050" dirty="0">
                        <a:latin typeface="Calibri"/>
                        <a:ea typeface="Calibri"/>
                        <a:cs typeface="Mangal"/>
                      </a:endParaRPr>
                    </a:p>
                    <a:p>
                      <a:pPr marL="30480" marR="30480" algn="just">
                        <a:lnSpc>
                          <a:spcPct val="115000"/>
                        </a:lnSpc>
                        <a:spcBef>
                          <a:spcPts val="600"/>
                        </a:spcBef>
                        <a:spcAft>
                          <a:spcPts val="720"/>
                        </a:spcAft>
                      </a:pPr>
                      <a:r>
                        <a:rPr lang="en-IN" sz="1050" dirty="0">
                          <a:solidFill>
                            <a:srgbClr val="000000"/>
                          </a:solidFill>
                          <a:latin typeface="Arial"/>
                          <a:ea typeface="Times New Roman"/>
                          <a:cs typeface="Mangal"/>
                        </a:rPr>
                        <a:t>This is called when the context menu is being built(as the result of a sustained "long click)</a:t>
                      </a:r>
                      <a:endParaRPr lang="en-IN" sz="1050" dirty="0">
                        <a:latin typeface="Calibri"/>
                        <a:ea typeface="Calibri"/>
                        <a:cs typeface="Mangal"/>
                      </a:endParaRPr>
                    </a:p>
                  </a:txBody>
                  <a:tcPr marL="21785" marR="21785" marT="21785" marB="2178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536" y="0"/>
            <a:ext cx="1370888" cy="584775"/>
          </a:xfrm>
          <a:prstGeom prst="rect">
            <a:avLst/>
          </a:prstGeom>
        </p:spPr>
        <p:txBody>
          <a:bodyPr wrap="none">
            <a:spAutoFit/>
          </a:bodyPr>
          <a:lstStyle/>
          <a:p>
            <a:pPr lvl="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IN" sz="3200" b="1" dirty="0" smtClean="0">
                <a:latin typeface="Times New Roman" pitchFamily="18" charset="0"/>
                <a:ea typeface="Calibri" pitchFamily="34" charset="0"/>
                <a:cs typeface="Mangal" pitchFamily="18" charset="0"/>
              </a:rPr>
              <a:t>Events</a:t>
            </a:r>
            <a:endParaRPr lang="en-US" sz="3200" dirty="0" smtClean="0">
              <a:latin typeface="Arial" pitchFamily="34" charset="0"/>
              <a:cs typeface="Arial" pitchFamily="34" charset="0"/>
            </a:endParaRPr>
          </a:p>
        </p:txBody>
      </p:sp>
      <p:sp>
        <p:nvSpPr>
          <p:cNvPr id="26625" name="Rectangle 1"/>
          <p:cNvSpPr>
            <a:spLocks noChangeArrowheads="1"/>
          </p:cNvSpPr>
          <p:nvPr/>
        </p:nvSpPr>
        <p:spPr bwMode="auto">
          <a:xfrm>
            <a:off x="359024" y="960984"/>
            <a:ext cx="7957392"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mr-IN" sz="2000" b="0" i="0" u="none" strike="noStrike" cap="none" normalizeH="0" baseline="0" dirty="0" smtClean="0">
                <a:ln>
                  <a:noFill/>
                </a:ln>
                <a:solidFill>
                  <a:srgbClr val="000000"/>
                </a:solidFill>
                <a:effectLst/>
                <a:latin typeface="Arial" pitchFamily="34" charset="0"/>
                <a:ea typeface="Times New Roman" pitchFamily="18" charset="0"/>
                <a:cs typeface="Mangal" pitchFamily="18" charset="0"/>
              </a:rPr>
              <a:t>There are many more event listeners available as a part of </a:t>
            </a:r>
            <a:r>
              <a:rPr kumimoji="0" lang="mr-IN" sz="2000" b="1" i="0" u="none" strike="noStrike" cap="none" normalizeH="0" baseline="0" dirty="0" smtClean="0">
                <a:ln>
                  <a:noFill/>
                </a:ln>
                <a:solidFill>
                  <a:srgbClr val="000000"/>
                </a:solidFill>
                <a:effectLst/>
                <a:latin typeface="Arial" pitchFamily="34" charset="0"/>
                <a:ea typeface="Times New Roman" pitchFamily="18" charset="0"/>
                <a:cs typeface="Mangal" pitchFamily="18" charset="0"/>
              </a:rPr>
              <a:t>View</a:t>
            </a:r>
            <a:r>
              <a:rPr kumimoji="0" lang="mr-IN" sz="2000" b="0" i="0" u="none" strike="noStrike" cap="none" normalizeH="0" baseline="0" dirty="0" smtClean="0">
                <a:ln>
                  <a:noFill/>
                </a:ln>
                <a:solidFill>
                  <a:srgbClr val="000000"/>
                </a:solidFill>
                <a:effectLst/>
                <a:latin typeface="Arial" pitchFamily="34" charset="0"/>
                <a:ea typeface="Times New Roman" pitchFamily="18" charset="0"/>
                <a:cs typeface="Mangal" pitchFamily="18" charset="0"/>
              </a:rPr>
              <a:t> class like OnHoverListener, OnDragListener etc which may be needed for your application. </a:t>
            </a:r>
            <a:endParaRPr kumimoji="0" lang="en-IN" sz="2000" b="0" i="0" u="none" strike="noStrike" cap="none" normalizeH="0" baseline="0" dirty="0" smtClean="0">
              <a:ln>
                <a:noFill/>
              </a:ln>
              <a:solidFill>
                <a:srgbClr val="000000"/>
              </a:solidFill>
              <a:effectLst/>
              <a:latin typeface="Arial" pitchFamily="34" charset="0"/>
              <a:ea typeface="Times New Roman" pitchFamily="18" charset="0"/>
              <a:cs typeface="Mangal"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IN" sz="2000" dirty="0" smtClean="0">
              <a:solidFill>
                <a:srgbClr val="000000"/>
              </a:solidFill>
              <a:latin typeface="Arial" pitchFamily="34" charset="0"/>
              <a:ea typeface="Times New Roman" pitchFamily="18" charset="0"/>
              <a:cs typeface="Mangal"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mr-IN" sz="2000" b="0" i="0" u="none" strike="noStrike" cap="none" normalizeH="0" baseline="0" dirty="0" smtClean="0">
                <a:ln>
                  <a:noFill/>
                </a:ln>
                <a:solidFill>
                  <a:srgbClr val="000000"/>
                </a:solidFill>
                <a:effectLst/>
                <a:latin typeface="Arial" pitchFamily="34" charset="0"/>
                <a:ea typeface="Times New Roman" pitchFamily="18" charset="0"/>
                <a:cs typeface="Mangal" pitchFamily="18" charset="0"/>
              </a:rPr>
              <a:t>So I</a:t>
            </a:r>
            <a:r>
              <a:rPr kumimoji="0" lang="en-IN" sz="2000" b="0" i="0" u="none" strike="noStrike" cap="none" normalizeH="0" baseline="0" dirty="0" smtClean="0">
                <a:ln>
                  <a:noFill/>
                </a:ln>
                <a:solidFill>
                  <a:srgbClr val="000000"/>
                </a:solidFill>
                <a:effectLst/>
                <a:latin typeface="Arial" pitchFamily="34" charset="0"/>
                <a:ea typeface="Times New Roman" pitchFamily="18" charset="0"/>
                <a:cs typeface="Mangal" pitchFamily="18" charset="0"/>
              </a:rPr>
              <a:t>t is </a:t>
            </a:r>
            <a:r>
              <a:rPr kumimoji="0" lang="mr-IN" sz="2000" b="0" i="0" u="none" strike="noStrike" cap="none" normalizeH="0" baseline="0" dirty="0" smtClean="0">
                <a:ln>
                  <a:noFill/>
                </a:ln>
                <a:solidFill>
                  <a:srgbClr val="000000"/>
                </a:solidFill>
                <a:effectLst/>
                <a:latin typeface="Arial" pitchFamily="34" charset="0"/>
                <a:ea typeface="Times New Roman" pitchFamily="18" charset="0"/>
                <a:cs typeface="Mangal" pitchFamily="18" charset="0"/>
              </a:rPr>
              <a:t> recommend to refer official documentation for Android application development in case you are going to develop a sophisticated apps.</a:t>
            </a:r>
            <a:endParaRPr kumimoji="0" lang="mr-IN"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467544" y="1124744"/>
            <a:ext cx="8245424"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457200" algn="l"/>
              </a:tabLst>
            </a:pPr>
            <a:r>
              <a:rPr kumimoji="0" lang="mr-IN" b="0" i="0" u="none" strike="noStrike" cap="none" normalizeH="0" baseline="0" dirty="0" smtClean="0">
                <a:ln>
                  <a:noFill/>
                </a:ln>
                <a:solidFill>
                  <a:srgbClr val="000000"/>
                </a:solidFill>
                <a:effectLst/>
                <a:latin typeface="Arial" pitchFamily="34" charset="0"/>
                <a:ea typeface="Times New Roman" pitchFamily="18" charset="0"/>
                <a:cs typeface="Mangal" pitchFamily="18" charset="0"/>
              </a:rPr>
              <a:t>Event Registration is the process by which an Event Handler gets registered with an Event Listener so that the handler is called when the Event Listener fires the event.</a:t>
            </a:r>
            <a:endParaRPr kumimoji="0" lang="en-IN" b="0" i="0" u="none" strike="noStrike" cap="none" normalizeH="0" baseline="0" dirty="0" smtClean="0">
              <a:ln>
                <a:noFill/>
              </a:ln>
              <a:solidFill>
                <a:srgbClr val="000000"/>
              </a:solidFill>
              <a:effectLst/>
              <a:latin typeface="Arial" pitchFamily="34" charset="0"/>
              <a:ea typeface="Times New Roman" pitchFamily="18" charset="0"/>
              <a:cs typeface="Mangal"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tab pos="457200" algn="l"/>
              </a:tabLst>
            </a:pPr>
            <a:endParaRPr lang="en-IN" dirty="0" smtClean="0">
              <a:solidFill>
                <a:srgbClr val="000000"/>
              </a:solidFill>
              <a:latin typeface="Arial" pitchFamily="34" charset="0"/>
              <a:ea typeface="Times New Roman" pitchFamily="18" charset="0"/>
              <a:cs typeface="Mangal"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tab pos="457200" algn="l"/>
              </a:tabLst>
            </a:pPr>
            <a:r>
              <a:rPr kumimoji="0" lang="mr-IN" b="0" i="0" u="none" strike="noStrike" cap="none" normalizeH="0" baseline="0" dirty="0" smtClean="0">
                <a:ln>
                  <a:noFill/>
                </a:ln>
                <a:solidFill>
                  <a:srgbClr val="000000"/>
                </a:solidFill>
                <a:effectLst/>
                <a:latin typeface="Arial" pitchFamily="34" charset="0"/>
                <a:ea typeface="Times New Roman" pitchFamily="18" charset="0"/>
                <a:cs typeface="Mangal" pitchFamily="18" charset="0"/>
              </a:rPr>
              <a:t> Though there are several tricky ways to register your event listener for any event, but</a:t>
            </a:r>
            <a:r>
              <a:rPr lang="en-IN" dirty="0" smtClean="0">
                <a:solidFill>
                  <a:srgbClr val="000000"/>
                </a:solidFill>
                <a:latin typeface="Arial" pitchFamily="34" charset="0"/>
                <a:ea typeface="Times New Roman" pitchFamily="18" charset="0"/>
                <a:cs typeface="Mangal" pitchFamily="18" charset="0"/>
              </a:rPr>
              <a:t> here </a:t>
            </a:r>
            <a:r>
              <a:rPr kumimoji="0" lang="mr-IN" b="0" i="0" u="none" strike="noStrike" cap="none" normalizeH="0" baseline="0" dirty="0" smtClean="0">
                <a:ln>
                  <a:noFill/>
                </a:ln>
                <a:solidFill>
                  <a:srgbClr val="000000"/>
                </a:solidFill>
                <a:effectLst/>
                <a:latin typeface="Arial" pitchFamily="34" charset="0"/>
                <a:ea typeface="Times New Roman" pitchFamily="18" charset="0"/>
                <a:cs typeface="Mangal" pitchFamily="18" charset="0"/>
              </a:rPr>
              <a:t>list</a:t>
            </a:r>
            <a:r>
              <a:rPr kumimoji="0" lang="en-IN" b="0" i="0" u="none" strike="noStrike" cap="none" normalizeH="0" baseline="0" dirty="0" err="1" smtClean="0">
                <a:ln>
                  <a:noFill/>
                </a:ln>
                <a:solidFill>
                  <a:srgbClr val="000000"/>
                </a:solidFill>
                <a:effectLst/>
                <a:latin typeface="Arial" pitchFamily="34" charset="0"/>
                <a:ea typeface="Times New Roman" pitchFamily="18" charset="0"/>
                <a:cs typeface="Mangal" pitchFamily="18" charset="0"/>
              </a:rPr>
              <a:t>ed</a:t>
            </a:r>
            <a:r>
              <a:rPr kumimoji="0" lang="mr-IN" b="0" i="0" u="none" strike="noStrike" cap="none" normalizeH="0" baseline="0" dirty="0" smtClean="0">
                <a:ln>
                  <a:noFill/>
                </a:ln>
                <a:solidFill>
                  <a:srgbClr val="000000"/>
                </a:solidFill>
                <a:effectLst/>
                <a:latin typeface="Arial" pitchFamily="34" charset="0"/>
                <a:ea typeface="Times New Roman" pitchFamily="18" charset="0"/>
                <a:cs typeface="Mangal" pitchFamily="18" charset="0"/>
              </a:rPr>
              <a:t> down only top 3 ways, out of which you can use any of them based on the situation.</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mr-IN" b="0" i="0" u="none" strike="noStrike" cap="none" normalizeH="0" baseline="0" dirty="0" smtClean="0">
                <a:ln>
                  <a:noFill/>
                </a:ln>
                <a:solidFill>
                  <a:srgbClr val="000000"/>
                </a:solidFill>
                <a:effectLst/>
                <a:latin typeface="Arial" pitchFamily="34" charset="0"/>
                <a:ea typeface="Times New Roman" pitchFamily="18" charset="0"/>
                <a:cs typeface="Mangal" pitchFamily="18" charset="0"/>
              </a:rPr>
              <a:t>Using an Anonymous Inner Class</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mr-IN" b="0" i="0" u="none" strike="noStrike" cap="none" normalizeH="0" baseline="0" dirty="0" smtClean="0">
                <a:ln>
                  <a:noFill/>
                </a:ln>
                <a:solidFill>
                  <a:srgbClr val="000000"/>
                </a:solidFill>
                <a:effectLst/>
                <a:latin typeface="Arial" pitchFamily="34" charset="0"/>
                <a:ea typeface="Times New Roman" pitchFamily="18" charset="0"/>
                <a:cs typeface="Mangal" pitchFamily="18" charset="0"/>
              </a:rPr>
              <a:t>Activity class implements the Listener interface.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mr-IN" b="0" i="0" u="none" strike="noStrike" cap="none" normalizeH="0" baseline="0" dirty="0" smtClean="0">
                <a:ln>
                  <a:noFill/>
                </a:ln>
                <a:solidFill>
                  <a:srgbClr val="000000"/>
                </a:solidFill>
                <a:effectLst/>
                <a:latin typeface="Arial" pitchFamily="34" charset="0"/>
                <a:ea typeface="Times New Roman" pitchFamily="18" charset="0"/>
                <a:cs typeface="Mangal" pitchFamily="18" charset="0"/>
              </a:rPr>
              <a:t>Using Layout file activity_main.xml to specify event handler directly.</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539552" y="404664"/>
            <a:ext cx="2988319" cy="461665"/>
          </a:xfrm>
          <a:prstGeom prst="rect">
            <a:avLst/>
          </a:prstGeom>
        </p:spPr>
        <p:txBody>
          <a:bodyPr wrap="none">
            <a:spAutoFit/>
          </a:bodyPr>
          <a:lstStyle/>
          <a:p>
            <a:r>
              <a:rPr lang="mr-IN" sz="2400" b="1" dirty="0" smtClean="0">
                <a:solidFill>
                  <a:srgbClr val="000000"/>
                </a:solidFill>
                <a:latin typeface="Arial" pitchFamily="34" charset="0"/>
                <a:ea typeface="Times New Roman" pitchFamily="18" charset="0"/>
                <a:cs typeface="Mangal" pitchFamily="18" charset="0"/>
              </a:rPr>
              <a:t>Event Registration </a:t>
            </a:r>
            <a:endParaRPr lang="en-IN" sz="24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260648"/>
            <a:ext cx="7848872" cy="6555641"/>
          </a:xfrm>
          <a:prstGeom prst="rect">
            <a:avLst/>
          </a:prstGeom>
        </p:spPr>
        <p:txBody>
          <a:bodyPr wrap="square">
            <a:spAutoFit/>
          </a:bodyPr>
          <a:lstStyle/>
          <a:p>
            <a:pPr lvl="0" algn="just" eaLnBrk="0" fontAlgn="base" hangingPunct="0">
              <a:spcBef>
                <a:spcPct val="0"/>
              </a:spcBef>
              <a:spcAft>
                <a:spcPct val="0"/>
              </a:spcAft>
              <a:tabLst>
                <a:tab pos="457200" algn="l"/>
              </a:tabLst>
            </a:pPr>
            <a:r>
              <a:rPr lang="mr-IN" sz="2000" b="1" dirty="0" smtClean="0">
                <a:solidFill>
                  <a:srgbClr val="000000"/>
                </a:solidFill>
                <a:latin typeface="Arial" pitchFamily="34" charset="0"/>
                <a:ea typeface="Times New Roman" pitchFamily="18" charset="0"/>
                <a:cs typeface="Mangal" pitchFamily="18" charset="0"/>
              </a:rPr>
              <a:t>Below section will provide you detailed examples on all the three scenarios −</a:t>
            </a:r>
            <a:endParaRPr lang="en-IN" sz="2000" b="1" dirty="0" smtClean="0">
              <a:solidFill>
                <a:srgbClr val="000000"/>
              </a:solidFill>
              <a:latin typeface="Arial" pitchFamily="34" charset="0"/>
              <a:ea typeface="Times New Roman" pitchFamily="18" charset="0"/>
              <a:cs typeface="Mangal" pitchFamily="18" charset="0"/>
            </a:endParaRPr>
          </a:p>
          <a:p>
            <a:pPr lvl="0" algn="just" eaLnBrk="0" fontAlgn="base" hangingPunct="0">
              <a:spcBef>
                <a:spcPct val="0"/>
              </a:spcBef>
              <a:spcAft>
                <a:spcPct val="0"/>
              </a:spcAft>
              <a:tabLst>
                <a:tab pos="457200" algn="l"/>
              </a:tabLst>
            </a:pPr>
            <a:endParaRPr lang="en-US" sz="2000" dirty="0" smtClean="0">
              <a:latin typeface="Arial" pitchFamily="34" charset="0"/>
              <a:cs typeface="Arial" pitchFamily="34" charset="0"/>
            </a:endParaRPr>
          </a:p>
          <a:p>
            <a:pPr lvl="0" algn="just" eaLnBrk="0" fontAlgn="base" hangingPunct="0">
              <a:spcBef>
                <a:spcPct val="0"/>
              </a:spcBef>
              <a:spcAft>
                <a:spcPct val="0"/>
              </a:spcAft>
              <a:tabLst>
                <a:tab pos="457200" algn="l"/>
              </a:tabLst>
            </a:pPr>
            <a:r>
              <a:rPr lang="mr-IN" sz="2000" b="1" dirty="0" smtClean="0">
                <a:latin typeface="Arial" pitchFamily="34" charset="0"/>
                <a:ea typeface="Times New Roman" pitchFamily="18" charset="0"/>
                <a:cs typeface="Mangal" pitchFamily="18" charset="0"/>
              </a:rPr>
              <a:t>Touch Mode</a:t>
            </a:r>
            <a:endParaRPr lang="en-US" sz="2000" b="1" dirty="0" smtClean="0">
              <a:latin typeface="Arial" pitchFamily="34" charset="0"/>
              <a:cs typeface="Arial" pitchFamily="34" charset="0"/>
            </a:endParaRPr>
          </a:p>
          <a:p>
            <a:pPr lvl="0" algn="just" eaLnBrk="0" fontAlgn="base" hangingPunct="0">
              <a:spcBef>
                <a:spcPct val="0"/>
              </a:spcBef>
              <a:spcAft>
                <a:spcPct val="0"/>
              </a:spcAft>
              <a:tabLst>
                <a:tab pos="457200" algn="l"/>
              </a:tabLst>
            </a:pPr>
            <a:r>
              <a:rPr lang="mr-IN" sz="2000" dirty="0" smtClean="0">
                <a:solidFill>
                  <a:srgbClr val="000000"/>
                </a:solidFill>
                <a:latin typeface="Arial" pitchFamily="34" charset="0"/>
                <a:ea typeface="Times New Roman" pitchFamily="18" charset="0"/>
                <a:cs typeface="Mangal" pitchFamily="18" charset="0"/>
              </a:rPr>
              <a:t>Users can interact with their devices by using hardware keys or buttons or touching the screen.Touching the screen puts the device into touch mode. The user can then interact with it by touching the on-screen virtual buttons, images, etc.You can check if the device is in touch mode by calling the View class’s isInTouchMode() method.</a:t>
            </a:r>
            <a:endParaRPr lang="en-IN" sz="2000" dirty="0" smtClean="0">
              <a:solidFill>
                <a:srgbClr val="000000"/>
              </a:solidFill>
              <a:latin typeface="Arial" pitchFamily="34" charset="0"/>
              <a:ea typeface="Times New Roman" pitchFamily="18" charset="0"/>
              <a:cs typeface="Mangal" pitchFamily="18" charset="0"/>
            </a:endParaRPr>
          </a:p>
          <a:p>
            <a:pPr lvl="0" algn="just" eaLnBrk="0" fontAlgn="base" hangingPunct="0">
              <a:spcBef>
                <a:spcPct val="0"/>
              </a:spcBef>
              <a:spcAft>
                <a:spcPct val="0"/>
              </a:spcAft>
              <a:tabLst>
                <a:tab pos="457200" algn="l"/>
              </a:tabLst>
            </a:pPr>
            <a:endParaRPr lang="en-US" sz="2000" b="1" dirty="0" smtClean="0">
              <a:latin typeface="Arial" pitchFamily="34" charset="0"/>
              <a:cs typeface="Arial" pitchFamily="34" charset="0"/>
            </a:endParaRPr>
          </a:p>
          <a:p>
            <a:pPr lvl="0" algn="just" eaLnBrk="0" fontAlgn="base" hangingPunct="0">
              <a:spcBef>
                <a:spcPct val="0"/>
              </a:spcBef>
              <a:spcAft>
                <a:spcPct val="0"/>
              </a:spcAft>
              <a:tabLst>
                <a:tab pos="457200" algn="l"/>
              </a:tabLst>
            </a:pPr>
            <a:r>
              <a:rPr lang="mr-IN" sz="2000" b="1" dirty="0" smtClean="0">
                <a:latin typeface="Arial" pitchFamily="34" charset="0"/>
                <a:ea typeface="Times New Roman" pitchFamily="18" charset="0"/>
                <a:cs typeface="Mangal" pitchFamily="18" charset="0"/>
              </a:rPr>
              <a:t>Focus</a:t>
            </a:r>
            <a:endParaRPr lang="en-US" sz="2000" b="1" dirty="0" smtClean="0">
              <a:latin typeface="Arial" pitchFamily="34" charset="0"/>
              <a:cs typeface="Arial" pitchFamily="34" charset="0"/>
            </a:endParaRPr>
          </a:p>
          <a:p>
            <a:pPr lvl="0" algn="just" eaLnBrk="0" fontAlgn="base" hangingPunct="0">
              <a:spcBef>
                <a:spcPct val="0"/>
              </a:spcBef>
              <a:spcAft>
                <a:spcPct val="0"/>
              </a:spcAft>
              <a:tabLst>
                <a:tab pos="457200" algn="l"/>
              </a:tabLst>
            </a:pPr>
            <a:r>
              <a:rPr lang="mr-IN" sz="2000" dirty="0" smtClean="0">
                <a:solidFill>
                  <a:srgbClr val="000000"/>
                </a:solidFill>
                <a:latin typeface="Arial" pitchFamily="34" charset="0"/>
                <a:ea typeface="Times New Roman" pitchFamily="18" charset="0"/>
                <a:cs typeface="Mangal" pitchFamily="18" charset="0"/>
              </a:rPr>
              <a:t>A view or widget is usually highlighted or displays a flashing cursor when it’s in focus. This indicates that it’s ready to accept input from the user.</a:t>
            </a:r>
            <a:endParaRPr lang="en-US" sz="2000" dirty="0" smtClean="0">
              <a:latin typeface="Arial" pitchFamily="34" charset="0"/>
              <a:cs typeface="Arial" pitchFamily="34" charset="0"/>
            </a:endParaRPr>
          </a:p>
          <a:p>
            <a:pPr lvl="0" algn="just" eaLnBrk="0" fontAlgn="base" hangingPunct="0">
              <a:spcBef>
                <a:spcPct val="0"/>
              </a:spcBef>
              <a:spcAft>
                <a:spcPct val="0"/>
              </a:spcAft>
              <a:buFontTx/>
              <a:buChar char="•"/>
              <a:tabLst>
                <a:tab pos="457200" algn="l"/>
              </a:tabLst>
            </a:pPr>
            <a:r>
              <a:rPr lang="mr-IN" sz="2000" b="1" dirty="0" smtClean="0">
                <a:solidFill>
                  <a:srgbClr val="000000"/>
                </a:solidFill>
                <a:latin typeface="Arial" pitchFamily="34" charset="0"/>
                <a:ea typeface="Times New Roman" pitchFamily="18" charset="0"/>
                <a:cs typeface="Mangal" pitchFamily="18" charset="0"/>
              </a:rPr>
              <a:t>isFocusable()</a:t>
            </a:r>
            <a:r>
              <a:rPr lang="mr-IN" sz="2000" dirty="0" smtClean="0">
                <a:solidFill>
                  <a:srgbClr val="000000"/>
                </a:solidFill>
                <a:latin typeface="Arial" pitchFamily="34" charset="0"/>
                <a:ea typeface="Times New Roman" pitchFamily="18" charset="0"/>
                <a:cs typeface="Mangal" pitchFamily="18" charset="0"/>
              </a:rPr>
              <a:t> − it returns true or false</a:t>
            </a:r>
            <a:endParaRPr lang="en-US" sz="2000" dirty="0" smtClean="0">
              <a:latin typeface="Arial" pitchFamily="34" charset="0"/>
              <a:cs typeface="Arial" pitchFamily="34" charset="0"/>
            </a:endParaRPr>
          </a:p>
          <a:p>
            <a:pPr lvl="0" algn="just" eaLnBrk="0" fontAlgn="base" hangingPunct="0">
              <a:spcBef>
                <a:spcPct val="0"/>
              </a:spcBef>
              <a:spcAft>
                <a:spcPct val="0"/>
              </a:spcAft>
              <a:buFontTx/>
              <a:buChar char="•"/>
              <a:tabLst>
                <a:tab pos="457200" algn="l"/>
              </a:tabLst>
            </a:pPr>
            <a:r>
              <a:rPr lang="mr-IN" sz="2000" b="1" dirty="0" smtClean="0">
                <a:solidFill>
                  <a:srgbClr val="000000"/>
                </a:solidFill>
                <a:latin typeface="Arial" pitchFamily="34" charset="0"/>
                <a:ea typeface="Times New Roman" pitchFamily="18" charset="0"/>
                <a:cs typeface="Mangal" pitchFamily="18" charset="0"/>
              </a:rPr>
              <a:t>isFocusableInTouchMode()</a:t>
            </a:r>
            <a:r>
              <a:rPr lang="mr-IN" sz="2000" dirty="0" smtClean="0">
                <a:solidFill>
                  <a:srgbClr val="000000"/>
                </a:solidFill>
                <a:latin typeface="Arial" pitchFamily="34" charset="0"/>
                <a:ea typeface="Times New Roman" pitchFamily="18" charset="0"/>
                <a:cs typeface="Mangal" pitchFamily="18" charset="0"/>
              </a:rPr>
              <a:t> − checks to see if the view is focusable in touch mode. (A view may be focusable when using a hardware key but not when the device is in touch mode)</a:t>
            </a:r>
            <a:endParaRPr lang="en-IN" sz="2000" dirty="0" smtClean="0">
              <a:solidFill>
                <a:srgbClr val="000000"/>
              </a:solidFill>
              <a:latin typeface="Arial" pitchFamily="34" charset="0"/>
              <a:ea typeface="Times New Roman" pitchFamily="18" charset="0"/>
              <a:cs typeface="Mangal" pitchFamily="18" charset="0"/>
            </a:endParaRPr>
          </a:p>
          <a:p>
            <a:pPr lvl="0" algn="just" eaLnBrk="0" fontAlgn="base" hangingPunct="0">
              <a:spcBef>
                <a:spcPct val="0"/>
              </a:spcBef>
              <a:spcAft>
                <a:spcPct val="0"/>
              </a:spcAft>
              <a:buFontTx/>
              <a:buChar char="•"/>
              <a:tabLst>
                <a:tab pos="457200" algn="l"/>
              </a:tabLst>
            </a:pPr>
            <a:endParaRPr lang="en-IN" sz="2000" dirty="0" smtClean="0">
              <a:solidFill>
                <a:srgbClr val="000000"/>
              </a:solidFill>
              <a:latin typeface="Arial" pitchFamily="34" charset="0"/>
              <a:cs typeface="Mangal" pitchFamily="18" charset="0"/>
            </a:endParaRPr>
          </a:p>
          <a:p>
            <a:pPr algn="just" eaLnBrk="0" fontAlgn="base" hangingPunct="0">
              <a:spcBef>
                <a:spcPct val="0"/>
              </a:spcBef>
              <a:spcAft>
                <a:spcPct val="0"/>
              </a:spcAft>
              <a:buFontTx/>
              <a:buChar char="•"/>
              <a:tabLst>
                <a:tab pos="457200" algn="l"/>
              </a:tabLst>
            </a:pPr>
            <a:r>
              <a:rPr lang="en-IN" sz="2000" dirty="0" err="1" smtClean="0"/>
              <a:t>android:foucsUp</a:t>
            </a:r>
            <a:r>
              <a:rPr lang="en-IN" sz="2000" dirty="0" smtClean="0"/>
              <a:t>="@=id/</a:t>
            </a:r>
            <a:r>
              <a:rPr lang="en-IN" sz="2000" dirty="0" err="1" smtClean="0"/>
              <a:t>button_l</a:t>
            </a:r>
            <a:r>
              <a:rPr lang="en-IN" sz="2000" dirty="0" smtClean="0"/>
              <a:t>"</a:t>
            </a:r>
          </a:p>
          <a:p>
            <a:pPr lvl="0" algn="just" eaLnBrk="0" fontAlgn="base" hangingPunct="0">
              <a:spcBef>
                <a:spcPct val="0"/>
              </a:spcBef>
              <a:spcAft>
                <a:spcPct val="0"/>
              </a:spcAft>
              <a:buFontTx/>
              <a:buChar char="•"/>
              <a:tabLst>
                <a:tab pos="457200" algn="l"/>
              </a:tabLst>
            </a:pPr>
            <a:endParaRPr lang="mr-IN" sz="20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251520" y="332656"/>
            <a:ext cx="8388424" cy="59400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mr-IN" sz="2000" b="0" i="0" u="none" strike="noStrike" cap="none" normalizeH="0" baseline="0" dirty="0" smtClean="0">
                <a:ln>
                  <a:noFill/>
                </a:ln>
                <a:solidFill>
                  <a:schemeClr val="tx1"/>
                </a:solidFill>
                <a:effectLst/>
                <a:latin typeface="Arial" pitchFamily="34" charset="0"/>
                <a:ea typeface="Times New Roman" pitchFamily="18" charset="0"/>
                <a:cs typeface="Mangal" pitchFamily="18" charset="0"/>
              </a:rPr>
              <a:t>onTouchEvent()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mr-IN" sz="2000" b="0" i="0" u="none" strike="noStrike" cap="none" normalizeH="0" baseline="0" dirty="0" smtClean="0">
                <a:ln>
                  <a:noFill/>
                </a:ln>
                <a:solidFill>
                  <a:srgbClr val="000088"/>
                </a:solidFill>
                <a:effectLst/>
                <a:latin typeface="Courier New" pitchFamily="49" charset="0"/>
                <a:ea typeface="Times New Roman" pitchFamily="18" charset="0"/>
                <a:cs typeface="Mangal" pitchFamily="18" charset="0"/>
              </a:rPr>
              <a:t>public</a:t>
            </a:r>
            <a:r>
              <a:rPr kumimoji="0" lang="mr-IN" sz="2000" b="0" i="0" u="none" strike="noStrike" cap="none" normalizeH="0" baseline="0" dirty="0" smtClean="0">
                <a:ln>
                  <a:noFill/>
                </a:ln>
                <a:solidFill>
                  <a:srgbClr val="000000"/>
                </a:solidFill>
                <a:effectLst/>
                <a:latin typeface="Courier New" pitchFamily="49" charset="0"/>
                <a:ea typeface="Times New Roman" pitchFamily="18" charset="0"/>
                <a:cs typeface="Mangal" pitchFamily="18" charset="0"/>
              </a:rPr>
              <a:t> </a:t>
            </a:r>
            <a:r>
              <a:rPr kumimoji="0" lang="mr-IN" sz="2000" b="0" i="0" u="none" strike="noStrike" cap="none" normalizeH="0" baseline="0" dirty="0" smtClean="0">
                <a:ln>
                  <a:noFill/>
                </a:ln>
                <a:solidFill>
                  <a:srgbClr val="000088"/>
                </a:solidFill>
                <a:effectLst/>
                <a:latin typeface="Courier New" pitchFamily="49" charset="0"/>
                <a:ea typeface="Times New Roman" pitchFamily="18" charset="0"/>
                <a:cs typeface="Mangal" pitchFamily="18" charset="0"/>
              </a:rPr>
              <a:t>boolean</a:t>
            </a:r>
            <a:r>
              <a:rPr kumimoji="0" lang="mr-IN" sz="2000" b="0" i="0" u="none" strike="noStrike" cap="none" normalizeH="0" baseline="0" dirty="0" smtClean="0">
                <a:ln>
                  <a:noFill/>
                </a:ln>
                <a:solidFill>
                  <a:srgbClr val="000000"/>
                </a:solidFill>
                <a:effectLst/>
                <a:latin typeface="Courier New" pitchFamily="49" charset="0"/>
                <a:ea typeface="Times New Roman" pitchFamily="18" charset="0"/>
                <a:cs typeface="Mangal" pitchFamily="18" charset="0"/>
              </a:rPr>
              <a:t> onTouchEvent</a:t>
            </a:r>
            <a:r>
              <a:rPr kumimoji="0" lang="mr-IN" sz="2000" b="0" i="0" u="none" strike="noStrike" cap="none" normalizeH="0" baseline="0" dirty="0" smtClean="0">
                <a:ln>
                  <a:noFill/>
                </a:ln>
                <a:solidFill>
                  <a:srgbClr val="666600"/>
                </a:solidFill>
                <a:effectLst/>
                <a:latin typeface="Courier New" pitchFamily="49" charset="0"/>
                <a:ea typeface="Times New Roman" pitchFamily="18" charset="0"/>
                <a:cs typeface="Mangal" pitchFamily="18" charset="0"/>
              </a:rPr>
              <a:t>(</a:t>
            </a:r>
            <a:r>
              <a:rPr kumimoji="0" lang="mr-IN" sz="2000" b="0" i="0" u="none" strike="noStrike" cap="none" normalizeH="0" baseline="0" dirty="0" smtClean="0">
                <a:ln>
                  <a:noFill/>
                </a:ln>
                <a:solidFill>
                  <a:srgbClr val="000000"/>
                </a:solidFill>
                <a:effectLst/>
                <a:latin typeface="Courier New" pitchFamily="49" charset="0"/>
                <a:ea typeface="Times New Roman" pitchFamily="18" charset="0"/>
                <a:cs typeface="Mangal" pitchFamily="18" charset="0"/>
              </a:rPr>
              <a:t>motionEvent </a:t>
            </a:r>
            <a:r>
              <a:rPr kumimoji="0" lang="mr-IN" sz="2000" b="0" i="0" u="none" strike="noStrike" cap="none" normalizeH="0" baseline="0" dirty="0" smtClean="0">
                <a:ln>
                  <a:noFill/>
                </a:ln>
                <a:solidFill>
                  <a:srgbClr val="000088"/>
                </a:solidFill>
                <a:effectLst/>
                <a:latin typeface="Courier New" pitchFamily="49" charset="0"/>
                <a:ea typeface="Times New Roman" pitchFamily="18" charset="0"/>
                <a:cs typeface="Mangal" pitchFamily="18" charset="0"/>
              </a:rPr>
              <a:t>event</a:t>
            </a:r>
            <a:r>
              <a:rPr kumimoji="0" lang="mr-IN" sz="2000" b="0" i="0" u="none" strike="noStrike" cap="none" normalizeH="0" baseline="0" dirty="0" smtClean="0">
                <a:ln>
                  <a:noFill/>
                </a:ln>
                <a:solidFill>
                  <a:srgbClr val="666600"/>
                </a:solidFill>
                <a:effectLst/>
                <a:latin typeface="Courier New" pitchFamily="49" charset="0"/>
                <a:ea typeface="Times New Roman" pitchFamily="18" charset="0"/>
                <a:cs typeface="Mangal"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mr-IN" sz="2000" b="0" i="0" u="none" strike="noStrike" cap="none" normalizeH="0" baseline="0" dirty="0" smtClean="0">
                <a:ln>
                  <a:noFill/>
                </a:ln>
                <a:solidFill>
                  <a:srgbClr val="000000"/>
                </a:solidFill>
                <a:effectLst/>
                <a:latin typeface="Courier New" pitchFamily="49" charset="0"/>
                <a:ea typeface="Times New Roman" pitchFamily="18" charset="0"/>
                <a:cs typeface="Mangal" pitchFamily="18" charset="0"/>
              </a:rPr>
              <a:t>   </a:t>
            </a:r>
            <a:r>
              <a:rPr kumimoji="0" lang="mr-IN" sz="2000" b="0" i="0" u="none" strike="noStrike" cap="none" normalizeH="0" baseline="0" dirty="0" smtClean="0">
                <a:ln>
                  <a:noFill/>
                </a:ln>
                <a:solidFill>
                  <a:srgbClr val="000088"/>
                </a:solidFill>
                <a:effectLst/>
                <a:latin typeface="Courier New" pitchFamily="49" charset="0"/>
                <a:ea typeface="Times New Roman" pitchFamily="18" charset="0"/>
                <a:cs typeface="Mangal" pitchFamily="18" charset="0"/>
              </a:rPr>
              <a:t>switch</a:t>
            </a:r>
            <a:r>
              <a:rPr kumimoji="0" lang="mr-IN" sz="2000" b="0" i="0" u="none" strike="noStrike" cap="none" normalizeH="0" baseline="0" dirty="0" smtClean="0">
                <a:ln>
                  <a:noFill/>
                </a:ln>
                <a:solidFill>
                  <a:srgbClr val="666600"/>
                </a:solidFill>
                <a:effectLst/>
                <a:latin typeface="Courier New" pitchFamily="49" charset="0"/>
                <a:ea typeface="Times New Roman" pitchFamily="18" charset="0"/>
                <a:cs typeface="Mangal" pitchFamily="18" charset="0"/>
              </a:rPr>
              <a:t>(</a:t>
            </a:r>
            <a:r>
              <a:rPr kumimoji="0" lang="mr-IN" sz="2000" b="0" i="0" u="none" strike="noStrike" cap="none" normalizeH="0" baseline="0" dirty="0" smtClean="0">
                <a:ln>
                  <a:noFill/>
                </a:ln>
                <a:solidFill>
                  <a:srgbClr val="000088"/>
                </a:solidFill>
                <a:effectLst/>
                <a:latin typeface="Courier New" pitchFamily="49" charset="0"/>
                <a:ea typeface="Times New Roman" pitchFamily="18" charset="0"/>
                <a:cs typeface="Mangal" pitchFamily="18" charset="0"/>
              </a:rPr>
              <a:t>event</a:t>
            </a:r>
            <a:r>
              <a:rPr kumimoji="0" lang="mr-IN" sz="2000" b="0" i="0" u="none" strike="noStrike" cap="none" normalizeH="0" baseline="0" dirty="0" smtClean="0">
                <a:ln>
                  <a:noFill/>
                </a:ln>
                <a:solidFill>
                  <a:srgbClr val="666600"/>
                </a:solidFill>
                <a:effectLst/>
                <a:latin typeface="Courier New" pitchFamily="49" charset="0"/>
                <a:ea typeface="Times New Roman" pitchFamily="18" charset="0"/>
                <a:cs typeface="Mangal" pitchFamily="18" charset="0"/>
              </a:rPr>
              <a:t>.</a:t>
            </a:r>
            <a:r>
              <a:rPr kumimoji="0" lang="mr-IN" sz="2000" b="0" i="0" u="none" strike="noStrike" cap="none" normalizeH="0" baseline="0" dirty="0" smtClean="0">
                <a:ln>
                  <a:noFill/>
                </a:ln>
                <a:solidFill>
                  <a:srgbClr val="000000"/>
                </a:solidFill>
                <a:effectLst/>
                <a:latin typeface="Courier New" pitchFamily="49" charset="0"/>
                <a:ea typeface="Times New Roman" pitchFamily="18" charset="0"/>
                <a:cs typeface="Mangal" pitchFamily="18" charset="0"/>
              </a:rPr>
              <a:t>getAction</a:t>
            </a:r>
            <a:r>
              <a:rPr kumimoji="0" lang="mr-IN" sz="2000" b="0" i="0" u="none" strike="noStrike" cap="none" normalizeH="0" baseline="0" dirty="0" smtClean="0">
                <a:ln>
                  <a:noFill/>
                </a:ln>
                <a:solidFill>
                  <a:srgbClr val="666600"/>
                </a:solidFill>
                <a:effectLst/>
                <a:latin typeface="Courier New" pitchFamily="49" charset="0"/>
                <a:ea typeface="Times New Roman" pitchFamily="18" charset="0"/>
                <a:cs typeface="Mangal"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mr-IN" sz="2000" b="0" i="0" u="none" strike="noStrike" cap="none" normalizeH="0" baseline="0" dirty="0" smtClean="0">
                <a:ln>
                  <a:noFill/>
                </a:ln>
                <a:solidFill>
                  <a:srgbClr val="000000"/>
                </a:solidFill>
                <a:effectLst/>
                <a:latin typeface="Courier New" pitchFamily="49" charset="0"/>
                <a:ea typeface="Times New Roman" pitchFamily="18" charset="0"/>
                <a:cs typeface="Mangal" pitchFamily="18" charset="0"/>
              </a:rPr>
              <a:t>      </a:t>
            </a:r>
            <a:r>
              <a:rPr kumimoji="0" lang="mr-IN" sz="2000" b="0" i="0" u="none" strike="noStrike" cap="none" normalizeH="0" baseline="0" dirty="0" smtClean="0">
                <a:ln>
                  <a:noFill/>
                </a:ln>
                <a:solidFill>
                  <a:srgbClr val="000088"/>
                </a:solidFill>
                <a:effectLst/>
                <a:latin typeface="Courier New" pitchFamily="49" charset="0"/>
                <a:ea typeface="Times New Roman" pitchFamily="18" charset="0"/>
                <a:cs typeface="Mangal" pitchFamily="18" charset="0"/>
              </a:rPr>
              <a:t>case</a:t>
            </a:r>
            <a:r>
              <a:rPr kumimoji="0" lang="mr-IN" sz="2000" b="0" i="0" u="none" strike="noStrike" cap="none" normalizeH="0" baseline="0" dirty="0" smtClean="0">
                <a:ln>
                  <a:noFill/>
                </a:ln>
                <a:solidFill>
                  <a:srgbClr val="000000"/>
                </a:solidFill>
                <a:effectLst/>
                <a:latin typeface="Courier New" pitchFamily="49" charset="0"/>
                <a:ea typeface="Times New Roman" pitchFamily="18" charset="0"/>
                <a:cs typeface="Mangal" pitchFamily="18" charset="0"/>
              </a:rPr>
              <a:t> TOUCH_DOWN</a:t>
            </a:r>
            <a:r>
              <a:rPr kumimoji="0" lang="mr-IN" sz="2000" b="0" i="0" u="none" strike="noStrike" cap="none" normalizeH="0" baseline="0" dirty="0" smtClean="0">
                <a:ln>
                  <a:noFill/>
                </a:ln>
                <a:solidFill>
                  <a:srgbClr val="666600"/>
                </a:solidFill>
                <a:effectLst/>
                <a:latin typeface="Courier New" pitchFamily="49" charset="0"/>
                <a:ea typeface="Times New Roman" pitchFamily="18" charset="0"/>
                <a:cs typeface="Mangal"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mr-IN" sz="2000" b="0" i="0" u="none" strike="noStrike" cap="none" normalizeH="0" baseline="0" dirty="0" smtClean="0">
                <a:ln>
                  <a:noFill/>
                </a:ln>
                <a:solidFill>
                  <a:srgbClr val="000000"/>
                </a:solidFill>
                <a:effectLst/>
                <a:latin typeface="Courier New" pitchFamily="49" charset="0"/>
                <a:ea typeface="Times New Roman" pitchFamily="18" charset="0"/>
                <a:cs typeface="Mangal" pitchFamily="18" charset="0"/>
              </a:rPr>
              <a:t>      </a:t>
            </a:r>
            <a:r>
              <a:rPr kumimoji="0" lang="mr-IN" sz="2000" b="0" i="0" u="none" strike="noStrike" cap="none" normalizeH="0" baseline="0" dirty="0" smtClean="0">
                <a:ln>
                  <a:noFill/>
                </a:ln>
                <a:solidFill>
                  <a:srgbClr val="660066"/>
                </a:solidFill>
                <a:effectLst/>
                <a:latin typeface="Courier New" pitchFamily="49" charset="0"/>
                <a:ea typeface="Times New Roman" pitchFamily="18" charset="0"/>
                <a:cs typeface="Mangal" pitchFamily="18" charset="0"/>
              </a:rPr>
              <a:t>Toast</a:t>
            </a:r>
            <a:r>
              <a:rPr kumimoji="0" lang="mr-IN" sz="2000" b="0" i="0" u="none" strike="noStrike" cap="none" normalizeH="0" baseline="0" dirty="0" smtClean="0">
                <a:ln>
                  <a:noFill/>
                </a:ln>
                <a:solidFill>
                  <a:srgbClr val="666600"/>
                </a:solidFill>
                <a:effectLst/>
                <a:latin typeface="Courier New" pitchFamily="49" charset="0"/>
                <a:ea typeface="Times New Roman" pitchFamily="18" charset="0"/>
                <a:cs typeface="Mangal" pitchFamily="18" charset="0"/>
              </a:rPr>
              <a:t>.</a:t>
            </a:r>
            <a:r>
              <a:rPr kumimoji="0" lang="mr-IN" sz="2000" b="0" i="0" u="none" strike="noStrike" cap="none" normalizeH="0" baseline="0" dirty="0" smtClean="0">
                <a:ln>
                  <a:noFill/>
                </a:ln>
                <a:solidFill>
                  <a:srgbClr val="000000"/>
                </a:solidFill>
                <a:effectLst/>
                <a:latin typeface="Courier New" pitchFamily="49" charset="0"/>
                <a:ea typeface="Times New Roman" pitchFamily="18" charset="0"/>
                <a:cs typeface="Mangal" pitchFamily="18" charset="0"/>
              </a:rPr>
              <a:t>makeText</a:t>
            </a:r>
            <a:r>
              <a:rPr kumimoji="0" lang="mr-IN" sz="2000" b="0" i="0" u="none" strike="noStrike" cap="none" normalizeH="0" baseline="0" dirty="0" smtClean="0">
                <a:ln>
                  <a:noFill/>
                </a:ln>
                <a:solidFill>
                  <a:srgbClr val="666600"/>
                </a:solidFill>
                <a:effectLst/>
                <a:latin typeface="Courier New" pitchFamily="49" charset="0"/>
                <a:ea typeface="Times New Roman" pitchFamily="18" charset="0"/>
                <a:cs typeface="Mangal" pitchFamily="18" charset="0"/>
              </a:rPr>
              <a:t>(</a:t>
            </a:r>
            <a:r>
              <a:rPr kumimoji="0" lang="mr-IN" sz="2000" b="0" i="0" u="none" strike="noStrike" cap="none" normalizeH="0" baseline="0" dirty="0" smtClean="0">
                <a:ln>
                  <a:noFill/>
                </a:ln>
                <a:solidFill>
                  <a:srgbClr val="000088"/>
                </a:solidFill>
                <a:effectLst/>
                <a:latin typeface="Courier New" pitchFamily="49" charset="0"/>
                <a:ea typeface="Times New Roman" pitchFamily="18" charset="0"/>
                <a:cs typeface="Mangal" pitchFamily="18" charset="0"/>
              </a:rPr>
              <a:t>this</a:t>
            </a:r>
            <a:r>
              <a:rPr kumimoji="0" lang="mr-IN" sz="2000" b="0" i="0" u="none" strike="noStrike" cap="none" normalizeH="0" baseline="0" dirty="0" smtClean="0">
                <a:ln>
                  <a:noFill/>
                </a:ln>
                <a:solidFill>
                  <a:srgbClr val="666600"/>
                </a:solidFill>
                <a:effectLst/>
                <a:latin typeface="Courier New" pitchFamily="49" charset="0"/>
                <a:ea typeface="Times New Roman" pitchFamily="18" charset="0"/>
                <a:cs typeface="Mangal" pitchFamily="18" charset="0"/>
              </a:rPr>
              <a:t>,</a:t>
            </a:r>
            <a:r>
              <a:rPr kumimoji="0" lang="mr-IN" sz="2000" b="0" i="0" u="none" strike="noStrike" cap="none" normalizeH="0" baseline="0" dirty="0" smtClean="0">
                <a:ln>
                  <a:noFill/>
                </a:ln>
                <a:solidFill>
                  <a:srgbClr val="008800"/>
                </a:solidFill>
                <a:effectLst/>
                <a:latin typeface="Courier New" pitchFamily="49" charset="0"/>
                <a:ea typeface="Times New Roman" pitchFamily="18" charset="0"/>
                <a:cs typeface="Mangal" pitchFamily="18" charset="0"/>
              </a:rPr>
              <a:t>"you have clicked down Touch button"</a:t>
            </a:r>
            <a:r>
              <a:rPr kumimoji="0" lang="mr-IN" sz="2000" b="0" i="0" u="none" strike="noStrike" cap="none" normalizeH="0" baseline="0" dirty="0" smtClean="0">
                <a:ln>
                  <a:noFill/>
                </a:ln>
                <a:solidFill>
                  <a:srgbClr val="666600"/>
                </a:solidFill>
                <a:effectLst/>
                <a:latin typeface="Courier New" pitchFamily="49" charset="0"/>
                <a:ea typeface="Times New Roman" pitchFamily="18" charset="0"/>
                <a:cs typeface="Mangal" pitchFamily="18" charset="0"/>
              </a:rPr>
              <a:t>,</a:t>
            </a:r>
            <a:r>
              <a:rPr kumimoji="0" lang="mr-IN" sz="2000" b="0" i="0" u="none" strike="noStrike" cap="none" normalizeH="0" baseline="0" dirty="0" smtClean="0">
                <a:ln>
                  <a:noFill/>
                </a:ln>
                <a:solidFill>
                  <a:srgbClr val="660066"/>
                </a:solidFill>
                <a:effectLst/>
                <a:latin typeface="Courier New" pitchFamily="49" charset="0"/>
                <a:ea typeface="Times New Roman" pitchFamily="18" charset="0"/>
                <a:cs typeface="Mangal" pitchFamily="18" charset="0"/>
              </a:rPr>
              <a:t>Toast</a:t>
            </a:r>
            <a:r>
              <a:rPr kumimoji="0" lang="mr-IN" sz="2000" b="0" i="0" u="none" strike="noStrike" cap="none" normalizeH="0" baseline="0" dirty="0" smtClean="0">
                <a:ln>
                  <a:noFill/>
                </a:ln>
                <a:solidFill>
                  <a:srgbClr val="666600"/>
                </a:solidFill>
                <a:effectLst/>
                <a:latin typeface="Courier New" pitchFamily="49" charset="0"/>
                <a:ea typeface="Times New Roman" pitchFamily="18" charset="0"/>
                <a:cs typeface="Mangal" pitchFamily="18" charset="0"/>
              </a:rPr>
              <a:t>.</a:t>
            </a:r>
            <a:r>
              <a:rPr kumimoji="0" lang="mr-IN" sz="2000" b="0" i="0" u="none" strike="noStrike" cap="none" normalizeH="0" baseline="0" dirty="0" smtClean="0">
                <a:ln>
                  <a:noFill/>
                </a:ln>
                <a:solidFill>
                  <a:srgbClr val="000000"/>
                </a:solidFill>
                <a:effectLst/>
                <a:latin typeface="Courier New" pitchFamily="49" charset="0"/>
                <a:ea typeface="Times New Roman" pitchFamily="18" charset="0"/>
                <a:cs typeface="Mangal" pitchFamily="18" charset="0"/>
              </a:rPr>
              <a:t>LENTH_LONG</a:t>
            </a:r>
            <a:r>
              <a:rPr kumimoji="0" lang="mr-IN" sz="2000" b="0" i="0" u="none" strike="noStrike" cap="none" normalizeH="0" baseline="0" dirty="0" smtClean="0">
                <a:ln>
                  <a:noFill/>
                </a:ln>
                <a:solidFill>
                  <a:srgbClr val="666600"/>
                </a:solidFill>
                <a:effectLst/>
                <a:latin typeface="Courier New" pitchFamily="49" charset="0"/>
                <a:ea typeface="Times New Roman" pitchFamily="18" charset="0"/>
                <a:cs typeface="Mangal" pitchFamily="18" charset="0"/>
              </a:rPr>
              <a:t>).</a:t>
            </a:r>
            <a:r>
              <a:rPr kumimoji="0" lang="mr-IN" sz="2000" b="0" i="0" u="none" strike="noStrike" cap="none" normalizeH="0" baseline="0" dirty="0" smtClean="0">
                <a:ln>
                  <a:noFill/>
                </a:ln>
                <a:solidFill>
                  <a:srgbClr val="000000"/>
                </a:solidFill>
                <a:effectLst/>
                <a:latin typeface="Courier New" pitchFamily="49" charset="0"/>
                <a:ea typeface="Times New Roman" pitchFamily="18" charset="0"/>
                <a:cs typeface="Mangal" pitchFamily="18" charset="0"/>
              </a:rPr>
              <a:t>show</a:t>
            </a:r>
            <a:r>
              <a:rPr kumimoji="0" lang="mr-IN" sz="2000" b="0" i="0" u="none" strike="noStrike" cap="none" normalizeH="0" baseline="0" dirty="0" smtClean="0">
                <a:ln>
                  <a:noFill/>
                </a:ln>
                <a:solidFill>
                  <a:srgbClr val="666600"/>
                </a:solidFill>
                <a:effectLst/>
                <a:latin typeface="Courier New" pitchFamily="49" charset="0"/>
                <a:ea typeface="Times New Roman" pitchFamily="18" charset="0"/>
                <a:cs typeface="Mangal"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mr-IN" sz="2000" b="0" i="0" u="none" strike="noStrike" cap="none" normalizeH="0" baseline="0" dirty="0" smtClean="0">
                <a:ln>
                  <a:noFill/>
                </a:ln>
                <a:solidFill>
                  <a:srgbClr val="000000"/>
                </a:solidFill>
                <a:effectLst/>
                <a:latin typeface="Courier New" pitchFamily="49" charset="0"/>
                <a:ea typeface="Times New Roman" pitchFamily="18" charset="0"/>
                <a:cs typeface="Mangal" pitchFamily="18" charset="0"/>
              </a:rPr>
              <a:t>      </a:t>
            </a:r>
            <a:r>
              <a:rPr kumimoji="0" lang="mr-IN" sz="2000" b="0" i="0" u="none" strike="noStrike" cap="none" normalizeH="0" baseline="0" dirty="0" smtClean="0">
                <a:ln>
                  <a:noFill/>
                </a:ln>
                <a:solidFill>
                  <a:srgbClr val="000088"/>
                </a:solidFill>
                <a:effectLst/>
                <a:latin typeface="Courier New" pitchFamily="49" charset="0"/>
                <a:ea typeface="Times New Roman" pitchFamily="18" charset="0"/>
                <a:cs typeface="Mangal" pitchFamily="18" charset="0"/>
              </a:rPr>
              <a:t>break</a:t>
            </a:r>
            <a:r>
              <a:rPr kumimoji="0" lang="mr-IN" sz="2000" b="0" i="0" u="none" strike="noStrike" cap="none" normalizeH="0" baseline="0" dirty="0" smtClean="0">
                <a:ln>
                  <a:noFill/>
                </a:ln>
                <a:solidFill>
                  <a:srgbClr val="666600"/>
                </a:solidFill>
                <a:effectLst/>
                <a:latin typeface="Courier New" pitchFamily="49" charset="0"/>
                <a:ea typeface="Times New Roman" pitchFamily="18" charset="0"/>
                <a:cs typeface="Mangal"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mr-IN" sz="2000" b="0" i="0" u="none" strike="noStrike" cap="none" normalizeH="0" baseline="0" dirty="0" smtClean="0">
                <a:ln>
                  <a:noFill/>
                </a:ln>
                <a:solidFill>
                  <a:srgbClr val="000000"/>
                </a:solidFill>
                <a:effectLst/>
                <a:latin typeface="Courier New" pitchFamily="49" charset="0"/>
                <a:ea typeface="Times New Roman" pitchFamily="18" charset="0"/>
                <a:cs typeface="Mangal" pitchFamily="18" charset="0"/>
              </a:rPr>
              <a:t>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mr-IN" sz="2000" b="0" i="0" u="none" strike="noStrike" cap="none" normalizeH="0" baseline="0" dirty="0" smtClean="0">
                <a:ln>
                  <a:noFill/>
                </a:ln>
                <a:solidFill>
                  <a:srgbClr val="000000"/>
                </a:solidFill>
                <a:effectLst/>
                <a:latin typeface="Courier New" pitchFamily="49" charset="0"/>
                <a:ea typeface="Times New Roman" pitchFamily="18" charset="0"/>
                <a:cs typeface="Mangal" pitchFamily="18" charset="0"/>
              </a:rPr>
              <a:t>      </a:t>
            </a:r>
            <a:r>
              <a:rPr kumimoji="0" lang="mr-IN" sz="2000" b="0" i="0" u="none" strike="noStrike" cap="none" normalizeH="0" baseline="0" dirty="0" smtClean="0">
                <a:ln>
                  <a:noFill/>
                </a:ln>
                <a:solidFill>
                  <a:srgbClr val="000088"/>
                </a:solidFill>
                <a:effectLst/>
                <a:latin typeface="Courier New" pitchFamily="49" charset="0"/>
                <a:ea typeface="Times New Roman" pitchFamily="18" charset="0"/>
                <a:cs typeface="Mangal" pitchFamily="18" charset="0"/>
              </a:rPr>
              <a:t>case</a:t>
            </a:r>
            <a:r>
              <a:rPr kumimoji="0" lang="mr-IN" sz="2000" b="0" i="0" u="none" strike="noStrike" cap="none" normalizeH="0" baseline="0" dirty="0" smtClean="0">
                <a:ln>
                  <a:noFill/>
                </a:ln>
                <a:solidFill>
                  <a:srgbClr val="000000"/>
                </a:solidFill>
                <a:effectLst/>
                <a:latin typeface="Courier New" pitchFamily="49" charset="0"/>
                <a:ea typeface="Times New Roman" pitchFamily="18" charset="0"/>
                <a:cs typeface="Mangal" pitchFamily="18" charset="0"/>
              </a:rPr>
              <a:t> TOUCH_UP</a:t>
            </a:r>
            <a:r>
              <a:rPr kumimoji="0" lang="mr-IN" sz="2000" b="0" i="0" u="none" strike="noStrike" cap="none" normalizeH="0" baseline="0" dirty="0" smtClean="0">
                <a:ln>
                  <a:noFill/>
                </a:ln>
                <a:solidFill>
                  <a:srgbClr val="666600"/>
                </a:solidFill>
                <a:effectLst/>
                <a:latin typeface="Courier New" pitchFamily="49" charset="0"/>
                <a:ea typeface="Times New Roman" pitchFamily="18" charset="0"/>
                <a:cs typeface="Mangal"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mr-IN" sz="2000" b="0" i="0" u="none" strike="noStrike" cap="none" normalizeH="0" baseline="0" dirty="0" smtClean="0">
                <a:ln>
                  <a:noFill/>
                </a:ln>
                <a:solidFill>
                  <a:srgbClr val="000000"/>
                </a:solidFill>
                <a:effectLst/>
                <a:latin typeface="Courier New" pitchFamily="49" charset="0"/>
                <a:ea typeface="Times New Roman" pitchFamily="18" charset="0"/>
                <a:cs typeface="Mangal" pitchFamily="18" charset="0"/>
              </a:rPr>
              <a:t>      </a:t>
            </a:r>
            <a:r>
              <a:rPr kumimoji="0" lang="mr-IN" sz="2000" b="0" i="0" u="none" strike="noStrike" cap="none" normalizeH="0" baseline="0" dirty="0" smtClean="0">
                <a:ln>
                  <a:noFill/>
                </a:ln>
                <a:solidFill>
                  <a:srgbClr val="660066"/>
                </a:solidFill>
                <a:effectLst/>
                <a:latin typeface="Courier New" pitchFamily="49" charset="0"/>
                <a:ea typeface="Times New Roman" pitchFamily="18" charset="0"/>
                <a:cs typeface="Mangal" pitchFamily="18" charset="0"/>
              </a:rPr>
              <a:t>Toast</a:t>
            </a:r>
            <a:r>
              <a:rPr kumimoji="0" lang="mr-IN" sz="2000" b="0" i="0" u="none" strike="noStrike" cap="none" normalizeH="0" baseline="0" dirty="0" smtClean="0">
                <a:ln>
                  <a:noFill/>
                </a:ln>
                <a:solidFill>
                  <a:srgbClr val="666600"/>
                </a:solidFill>
                <a:effectLst/>
                <a:latin typeface="Courier New" pitchFamily="49" charset="0"/>
                <a:ea typeface="Times New Roman" pitchFamily="18" charset="0"/>
                <a:cs typeface="Mangal" pitchFamily="18" charset="0"/>
              </a:rPr>
              <a:t>.</a:t>
            </a:r>
            <a:r>
              <a:rPr kumimoji="0" lang="mr-IN" sz="2000" b="0" i="0" u="none" strike="noStrike" cap="none" normalizeH="0" baseline="0" dirty="0" smtClean="0">
                <a:ln>
                  <a:noFill/>
                </a:ln>
                <a:solidFill>
                  <a:srgbClr val="000000"/>
                </a:solidFill>
                <a:effectLst/>
                <a:latin typeface="Courier New" pitchFamily="49" charset="0"/>
                <a:ea typeface="Times New Roman" pitchFamily="18" charset="0"/>
                <a:cs typeface="Mangal" pitchFamily="18" charset="0"/>
              </a:rPr>
              <a:t>makeText</a:t>
            </a:r>
            <a:r>
              <a:rPr kumimoji="0" lang="mr-IN" sz="2000" b="0" i="0" u="none" strike="noStrike" cap="none" normalizeH="0" baseline="0" dirty="0" smtClean="0">
                <a:ln>
                  <a:noFill/>
                </a:ln>
                <a:solidFill>
                  <a:srgbClr val="666600"/>
                </a:solidFill>
                <a:effectLst/>
                <a:latin typeface="Courier New" pitchFamily="49" charset="0"/>
                <a:ea typeface="Times New Roman" pitchFamily="18" charset="0"/>
                <a:cs typeface="Mangal" pitchFamily="18" charset="0"/>
              </a:rPr>
              <a:t>(</a:t>
            </a:r>
            <a:r>
              <a:rPr kumimoji="0" lang="mr-IN" sz="2000" b="0" i="0" u="none" strike="noStrike" cap="none" normalizeH="0" baseline="0" dirty="0" smtClean="0">
                <a:ln>
                  <a:noFill/>
                </a:ln>
                <a:solidFill>
                  <a:srgbClr val="000088"/>
                </a:solidFill>
                <a:effectLst/>
                <a:latin typeface="Courier New" pitchFamily="49" charset="0"/>
                <a:ea typeface="Times New Roman" pitchFamily="18" charset="0"/>
                <a:cs typeface="Mangal" pitchFamily="18" charset="0"/>
              </a:rPr>
              <a:t>this</a:t>
            </a:r>
            <a:r>
              <a:rPr kumimoji="0" lang="mr-IN" sz="2000" b="0" i="0" u="none" strike="noStrike" cap="none" normalizeH="0" baseline="0" dirty="0" smtClean="0">
                <a:ln>
                  <a:noFill/>
                </a:ln>
                <a:solidFill>
                  <a:srgbClr val="666600"/>
                </a:solidFill>
                <a:effectLst/>
                <a:latin typeface="Courier New" pitchFamily="49" charset="0"/>
                <a:ea typeface="Times New Roman" pitchFamily="18" charset="0"/>
                <a:cs typeface="Mangal" pitchFamily="18" charset="0"/>
              </a:rPr>
              <a:t>,</a:t>
            </a:r>
            <a:r>
              <a:rPr kumimoji="0" lang="mr-IN" sz="2000" b="0" i="0" u="none" strike="noStrike" cap="none" normalizeH="0" baseline="0" dirty="0" smtClean="0">
                <a:ln>
                  <a:noFill/>
                </a:ln>
                <a:solidFill>
                  <a:srgbClr val="008800"/>
                </a:solidFill>
                <a:effectLst/>
                <a:latin typeface="Courier New" pitchFamily="49" charset="0"/>
                <a:ea typeface="Times New Roman" pitchFamily="18" charset="0"/>
                <a:cs typeface="Mangal" pitchFamily="18" charset="0"/>
              </a:rPr>
              <a:t>"you have clicked up touch button"</a:t>
            </a:r>
            <a:r>
              <a:rPr kumimoji="0" lang="mr-IN" sz="2000" b="0" i="0" u="none" strike="noStrike" cap="none" normalizeH="0" baseline="0" dirty="0" smtClean="0">
                <a:ln>
                  <a:noFill/>
                </a:ln>
                <a:solidFill>
                  <a:srgbClr val="666600"/>
                </a:solidFill>
                <a:effectLst/>
                <a:latin typeface="Courier New" pitchFamily="49" charset="0"/>
                <a:ea typeface="Times New Roman" pitchFamily="18" charset="0"/>
                <a:cs typeface="Mangal" pitchFamily="18" charset="0"/>
              </a:rPr>
              <a:t>,</a:t>
            </a:r>
            <a:r>
              <a:rPr kumimoji="0" lang="mr-IN" sz="2000" b="0" i="0" u="none" strike="noStrike" cap="none" normalizeH="0" baseline="0" dirty="0" smtClean="0">
                <a:ln>
                  <a:noFill/>
                </a:ln>
                <a:solidFill>
                  <a:srgbClr val="660066"/>
                </a:solidFill>
                <a:effectLst/>
                <a:latin typeface="Courier New" pitchFamily="49" charset="0"/>
                <a:ea typeface="Times New Roman" pitchFamily="18" charset="0"/>
                <a:cs typeface="Mangal" pitchFamily="18" charset="0"/>
              </a:rPr>
              <a:t>Toast</a:t>
            </a:r>
            <a:r>
              <a:rPr kumimoji="0" lang="mr-IN" sz="2000" b="0" i="0" u="none" strike="noStrike" cap="none" normalizeH="0" baseline="0" dirty="0" smtClean="0">
                <a:ln>
                  <a:noFill/>
                </a:ln>
                <a:solidFill>
                  <a:srgbClr val="666600"/>
                </a:solidFill>
                <a:effectLst/>
                <a:latin typeface="Courier New" pitchFamily="49" charset="0"/>
                <a:ea typeface="Times New Roman" pitchFamily="18" charset="0"/>
                <a:cs typeface="Mangal" pitchFamily="18" charset="0"/>
              </a:rPr>
              <a:t>.</a:t>
            </a:r>
            <a:r>
              <a:rPr kumimoji="0" lang="mr-IN" sz="2000" b="0" i="0" u="none" strike="noStrike" cap="none" normalizeH="0" baseline="0" dirty="0" smtClean="0">
                <a:ln>
                  <a:noFill/>
                </a:ln>
                <a:solidFill>
                  <a:srgbClr val="000000"/>
                </a:solidFill>
                <a:effectLst/>
                <a:latin typeface="Courier New" pitchFamily="49" charset="0"/>
                <a:ea typeface="Times New Roman" pitchFamily="18" charset="0"/>
                <a:cs typeface="Mangal" pitchFamily="18" charset="0"/>
              </a:rPr>
              <a:t>LENTH_LONG</a:t>
            </a:r>
            <a:r>
              <a:rPr kumimoji="0" lang="mr-IN" sz="2000" b="0" i="0" u="none" strike="noStrike" cap="none" normalizeH="0" baseline="0" dirty="0" smtClean="0">
                <a:ln>
                  <a:noFill/>
                </a:ln>
                <a:solidFill>
                  <a:srgbClr val="666600"/>
                </a:solidFill>
                <a:effectLst/>
                <a:latin typeface="Courier New" pitchFamily="49" charset="0"/>
                <a:ea typeface="Times New Roman" pitchFamily="18" charset="0"/>
                <a:cs typeface="Mangal" pitchFamily="18" charset="0"/>
              </a:rPr>
              <a:t>).</a:t>
            </a:r>
            <a:r>
              <a:rPr kumimoji="0" lang="mr-IN" sz="2000" b="0" i="0" u="none" strike="noStrike" cap="none" normalizeH="0" baseline="0" dirty="0" smtClean="0">
                <a:ln>
                  <a:noFill/>
                </a:ln>
                <a:solidFill>
                  <a:srgbClr val="000000"/>
                </a:solidFill>
                <a:effectLst/>
                <a:latin typeface="Courier New" pitchFamily="49" charset="0"/>
                <a:ea typeface="Times New Roman" pitchFamily="18" charset="0"/>
                <a:cs typeface="Mangal" pitchFamily="18" charset="0"/>
              </a:rPr>
              <a:t>show</a:t>
            </a:r>
            <a:r>
              <a:rPr kumimoji="0" lang="mr-IN" sz="2000" b="0" i="0" u="none" strike="noStrike" cap="none" normalizeH="0" baseline="0" dirty="0" smtClean="0">
                <a:ln>
                  <a:noFill/>
                </a:ln>
                <a:solidFill>
                  <a:srgbClr val="666600"/>
                </a:solidFill>
                <a:effectLst/>
                <a:latin typeface="Courier New" pitchFamily="49" charset="0"/>
                <a:ea typeface="Times New Roman" pitchFamily="18" charset="0"/>
                <a:cs typeface="Mangal"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mr-IN" sz="2000" b="0" i="0" u="none" strike="noStrike" cap="none" normalizeH="0" baseline="0" dirty="0" smtClean="0">
                <a:ln>
                  <a:noFill/>
                </a:ln>
                <a:solidFill>
                  <a:srgbClr val="000000"/>
                </a:solidFill>
                <a:effectLst/>
                <a:latin typeface="Courier New" pitchFamily="49" charset="0"/>
                <a:ea typeface="Times New Roman" pitchFamily="18" charset="0"/>
                <a:cs typeface="Mangal" pitchFamily="18" charset="0"/>
              </a:rPr>
              <a:t>      </a:t>
            </a:r>
            <a:r>
              <a:rPr kumimoji="0" lang="mr-IN" sz="2000" b="0" i="0" u="none" strike="noStrike" cap="none" normalizeH="0" baseline="0" dirty="0" smtClean="0">
                <a:ln>
                  <a:noFill/>
                </a:ln>
                <a:solidFill>
                  <a:srgbClr val="000088"/>
                </a:solidFill>
                <a:effectLst/>
                <a:latin typeface="Courier New" pitchFamily="49" charset="0"/>
                <a:ea typeface="Times New Roman" pitchFamily="18" charset="0"/>
                <a:cs typeface="Mangal" pitchFamily="18" charset="0"/>
              </a:rPr>
              <a:t>break</a:t>
            </a:r>
            <a:r>
              <a:rPr kumimoji="0" lang="mr-IN" sz="2000" b="0" i="0" u="none" strike="noStrike" cap="none" normalizeH="0" baseline="0" dirty="0" smtClean="0">
                <a:ln>
                  <a:noFill/>
                </a:ln>
                <a:solidFill>
                  <a:srgbClr val="666600"/>
                </a:solidFill>
                <a:effectLst/>
                <a:latin typeface="Courier New" pitchFamily="49" charset="0"/>
                <a:ea typeface="Times New Roman" pitchFamily="18" charset="0"/>
                <a:cs typeface="Mangal"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mr-IN" sz="2000" b="0" i="0" u="none" strike="noStrike" cap="none" normalizeH="0" baseline="0" dirty="0" smtClean="0">
                <a:ln>
                  <a:noFill/>
                </a:ln>
                <a:solidFill>
                  <a:srgbClr val="000000"/>
                </a:solidFill>
                <a:effectLst/>
                <a:latin typeface="Courier New" pitchFamily="49" charset="0"/>
                <a:ea typeface="Times New Roman" pitchFamily="18" charset="0"/>
                <a:cs typeface="Mangal" pitchFamily="18" charset="0"/>
              </a:rPr>
              <a:t>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mr-IN" sz="2000" b="0" i="0" u="none" strike="noStrike" cap="none" normalizeH="0" baseline="0" dirty="0" smtClean="0">
                <a:ln>
                  <a:noFill/>
                </a:ln>
                <a:solidFill>
                  <a:srgbClr val="000000"/>
                </a:solidFill>
                <a:effectLst/>
                <a:latin typeface="Courier New" pitchFamily="49" charset="0"/>
                <a:ea typeface="Times New Roman" pitchFamily="18" charset="0"/>
                <a:cs typeface="Mangal" pitchFamily="18" charset="0"/>
              </a:rPr>
              <a:t>      </a:t>
            </a:r>
            <a:r>
              <a:rPr kumimoji="0" lang="mr-IN" sz="2000" b="0" i="0" u="none" strike="noStrike" cap="none" normalizeH="0" baseline="0" dirty="0" smtClean="0">
                <a:ln>
                  <a:noFill/>
                </a:ln>
                <a:solidFill>
                  <a:srgbClr val="000088"/>
                </a:solidFill>
                <a:effectLst/>
                <a:latin typeface="Courier New" pitchFamily="49" charset="0"/>
                <a:ea typeface="Times New Roman" pitchFamily="18" charset="0"/>
                <a:cs typeface="Mangal" pitchFamily="18" charset="0"/>
              </a:rPr>
              <a:t>case</a:t>
            </a:r>
            <a:r>
              <a:rPr kumimoji="0" lang="mr-IN" sz="2000" b="0" i="0" u="none" strike="noStrike" cap="none" normalizeH="0" baseline="0" dirty="0" smtClean="0">
                <a:ln>
                  <a:noFill/>
                </a:ln>
                <a:solidFill>
                  <a:srgbClr val="000000"/>
                </a:solidFill>
                <a:effectLst/>
                <a:latin typeface="Courier New" pitchFamily="49" charset="0"/>
                <a:ea typeface="Times New Roman" pitchFamily="18" charset="0"/>
                <a:cs typeface="Mangal" pitchFamily="18" charset="0"/>
              </a:rPr>
              <a:t> TOUCH_MOVE</a:t>
            </a:r>
            <a:r>
              <a:rPr kumimoji="0" lang="mr-IN" sz="2000" b="0" i="0" u="none" strike="noStrike" cap="none" normalizeH="0" baseline="0" dirty="0" smtClean="0">
                <a:ln>
                  <a:noFill/>
                </a:ln>
                <a:solidFill>
                  <a:srgbClr val="666600"/>
                </a:solidFill>
                <a:effectLst/>
                <a:latin typeface="Courier New" pitchFamily="49" charset="0"/>
                <a:ea typeface="Times New Roman" pitchFamily="18" charset="0"/>
                <a:cs typeface="Mangal"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mr-IN" sz="2000" b="0" i="0" u="none" strike="noStrike" cap="none" normalizeH="0" baseline="0" dirty="0" smtClean="0">
                <a:ln>
                  <a:noFill/>
                </a:ln>
                <a:solidFill>
                  <a:srgbClr val="000000"/>
                </a:solidFill>
                <a:effectLst/>
                <a:latin typeface="Courier New" pitchFamily="49" charset="0"/>
                <a:ea typeface="Times New Roman" pitchFamily="18" charset="0"/>
                <a:cs typeface="Mangal" pitchFamily="18" charset="0"/>
              </a:rPr>
              <a:t>      </a:t>
            </a:r>
            <a:r>
              <a:rPr kumimoji="0" lang="mr-IN" sz="2000" b="0" i="0" u="none" strike="noStrike" cap="none" normalizeH="0" baseline="0" dirty="0" smtClean="0">
                <a:ln>
                  <a:noFill/>
                </a:ln>
                <a:solidFill>
                  <a:srgbClr val="660066"/>
                </a:solidFill>
                <a:effectLst/>
                <a:latin typeface="Courier New" pitchFamily="49" charset="0"/>
                <a:ea typeface="Times New Roman" pitchFamily="18" charset="0"/>
                <a:cs typeface="Mangal" pitchFamily="18" charset="0"/>
              </a:rPr>
              <a:t>Toast</a:t>
            </a:r>
            <a:r>
              <a:rPr kumimoji="0" lang="mr-IN" sz="2000" b="0" i="0" u="none" strike="noStrike" cap="none" normalizeH="0" baseline="0" dirty="0" smtClean="0">
                <a:ln>
                  <a:noFill/>
                </a:ln>
                <a:solidFill>
                  <a:srgbClr val="666600"/>
                </a:solidFill>
                <a:effectLst/>
                <a:latin typeface="Courier New" pitchFamily="49" charset="0"/>
                <a:ea typeface="Times New Roman" pitchFamily="18" charset="0"/>
                <a:cs typeface="Mangal" pitchFamily="18" charset="0"/>
              </a:rPr>
              <a:t>.</a:t>
            </a:r>
            <a:r>
              <a:rPr kumimoji="0" lang="mr-IN" sz="2000" b="0" i="0" u="none" strike="noStrike" cap="none" normalizeH="0" baseline="0" dirty="0" smtClean="0">
                <a:ln>
                  <a:noFill/>
                </a:ln>
                <a:solidFill>
                  <a:srgbClr val="000000"/>
                </a:solidFill>
                <a:effectLst/>
                <a:latin typeface="Courier New" pitchFamily="49" charset="0"/>
                <a:ea typeface="Times New Roman" pitchFamily="18" charset="0"/>
                <a:cs typeface="Mangal" pitchFamily="18" charset="0"/>
              </a:rPr>
              <a:t>makeText</a:t>
            </a:r>
            <a:r>
              <a:rPr kumimoji="0" lang="mr-IN" sz="2000" b="0" i="0" u="none" strike="noStrike" cap="none" normalizeH="0" baseline="0" dirty="0" smtClean="0">
                <a:ln>
                  <a:noFill/>
                </a:ln>
                <a:solidFill>
                  <a:srgbClr val="666600"/>
                </a:solidFill>
                <a:effectLst/>
                <a:latin typeface="Courier New" pitchFamily="49" charset="0"/>
                <a:ea typeface="Times New Roman" pitchFamily="18" charset="0"/>
                <a:cs typeface="Mangal" pitchFamily="18" charset="0"/>
              </a:rPr>
              <a:t>(</a:t>
            </a:r>
            <a:r>
              <a:rPr kumimoji="0" lang="mr-IN" sz="2000" b="0" i="0" u="none" strike="noStrike" cap="none" normalizeH="0" baseline="0" dirty="0" smtClean="0">
                <a:ln>
                  <a:noFill/>
                </a:ln>
                <a:solidFill>
                  <a:srgbClr val="000088"/>
                </a:solidFill>
                <a:effectLst/>
                <a:latin typeface="Courier New" pitchFamily="49" charset="0"/>
                <a:ea typeface="Times New Roman" pitchFamily="18" charset="0"/>
                <a:cs typeface="Mangal" pitchFamily="18" charset="0"/>
              </a:rPr>
              <a:t>this</a:t>
            </a:r>
            <a:r>
              <a:rPr kumimoji="0" lang="mr-IN" sz="2000" b="0" i="0" u="none" strike="noStrike" cap="none" normalizeH="0" baseline="0" dirty="0" smtClean="0">
                <a:ln>
                  <a:noFill/>
                </a:ln>
                <a:solidFill>
                  <a:srgbClr val="666600"/>
                </a:solidFill>
                <a:effectLst/>
                <a:latin typeface="Courier New" pitchFamily="49" charset="0"/>
                <a:ea typeface="Times New Roman" pitchFamily="18" charset="0"/>
                <a:cs typeface="Mangal" pitchFamily="18" charset="0"/>
              </a:rPr>
              <a:t>,</a:t>
            </a:r>
            <a:r>
              <a:rPr kumimoji="0" lang="mr-IN" sz="2000" b="0" i="0" u="none" strike="noStrike" cap="none" normalizeH="0" baseline="0" dirty="0" smtClean="0">
                <a:ln>
                  <a:noFill/>
                </a:ln>
                <a:solidFill>
                  <a:srgbClr val="008800"/>
                </a:solidFill>
                <a:effectLst/>
                <a:latin typeface="Courier New" pitchFamily="49" charset="0"/>
                <a:ea typeface="Times New Roman" pitchFamily="18" charset="0"/>
                <a:cs typeface="Mangal" pitchFamily="18" charset="0"/>
              </a:rPr>
              <a:t>"you have clicked move touch button"</a:t>
            </a:r>
            <a:r>
              <a:rPr kumimoji="0" lang="mr-IN" sz="2000" b="0" i="0" u="none" strike="noStrike" cap="none" normalizeH="0" baseline="0" dirty="0" smtClean="0">
                <a:ln>
                  <a:noFill/>
                </a:ln>
                <a:solidFill>
                  <a:srgbClr val="660066"/>
                </a:solidFill>
                <a:effectLst/>
                <a:latin typeface="Courier New" pitchFamily="49" charset="0"/>
                <a:ea typeface="Times New Roman" pitchFamily="18" charset="0"/>
                <a:cs typeface="Mangal" pitchFamily="18" charset="0"/>
              </a:rPr>
              <a:t>Toast</a:t>
            </a:r>
            <a:r>
              <a:rPr kumimoji="0" lang="mr-IN" sz="2000" b="0" i="0" u="none" strike="noStrike" cap="none" normalizeH="0" baseline="0" dirty="0" smtClean="0">
                <a:ln>
                  <a:noFill/>
                </a:ln>
                <a:solidFill>
                  <a:srgbClr val="666600"/>
                </a:solidFill>
                <a:effectLst/>
                <a:latin typeface="Courier New" pitchFamily="49" charset="0"/>
                <a:ea typeface="Times New Roman" pitchFamily="18" charset="0"/>
                <a:cs typeface="Mangal" pitchFamily="18" charset="0"/>
              </a:rPr>
              <a:t>.</a:t>
            </a:r>
            <a:r>
              <a:rPr kumimoji="0" lang="mr-IN" sz="2000" b="0" i="0" u="none" strike="noStrike" cap="none" normalizeH="0" baseline="0" dirty="0" smtClean="0">
                <a:ln>
                  <a:noFill/>
                </a:ln>
                <a:solidFill>
                  <a:srgbClr val="000000"/>
                </a:solidFill>
                <a:effectLst/>
                <a:latin typeface="Courier New" pitchFamily="49" charset="0"/>
                <a:ea typeface="Times New Roman" pitchFamily="18" charset="0"/>
                <a:cs typeface="Mangal" pitchFamily="18" charset="0"/>
              </a:rPr>
              <a:t>LENTH_LONG</a:t>
            </a:r>
            <a:r>
              <a:rPr kumimoji="0" lang="mr-IN" sz="2000" b="0" i="0" u="none" strike="noStrike" cap="none" normalizeH="0" baseline="0" dirty="0" smtClean="0">
                <a:ln>
                  <a:noFill/>
                </a:ln>
                <a:solidFill>
                  <a:srgbClr val="666600"/>
                </a:solidFill>
                <a:effectLst/>
                <a:latin typeface="Courier New" pitchFamily="49" charset="0"/>
                <a:ea typeface="Times New Roman" pitchFamily="18" charset="0"/>
                <a:cs typeface="Mangal" pitchFamily="18" charset="0"/>
              </a:rPr>
              <a:t>).</a:t>
            </a:r>
            <a:r>
              <a:rPr kumimoji="0" lang="mr-IN" sz="2000" b="0" i="0" u="none" strike="noStrike" cap="none" normalizeH="0" baseline="0" dirty="0" smtClean="0">
                <a:ln>
                  <a:noFill/>
                </a:ln>
                <a:solidFill>
                  <a:srgbClr val="000000"/>
                </a:solidFill>
                <a:effectLst/>
                <a:latin typeface="Courier New" pitchFamily="49" charset="0"/>
                <a:ea typeface="Times New Roman" pitchFamily="18" charset="0"/>
                <a:cs typeface="Mangal" pitchFamily="18" charset="0"/>
              </a:rPr>
              <a:t>show</a:t>
            </a:r>
            <a:r>
              <a:rPr kumimoji="0" lang="mr-IN" sz="2000" b="0" i="0" u="none" strike="noStrike" cap="none" normalizeH="0" baseline="0" dirty="0" smtClean="0">
                <a:ln>
                  <a:noFill/>
                </a:ln>
                <a:solidFill>
                  <a:srgbClr val="666600"/>
                </a:solidFill>
                <a:effectLst/>
                <a:latin typeface="Courier New" pitchFamily="49" charset="0"/>
                <a:ea typeface="Times New Roman" pitchFamily="18" charset="0"/>
                <a:cs typeface="Mangal"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mr-IN" sz="2000" b="0" i="0" u="none" strike="noStrike" cap="none" normalizeH="0" baseline="0" dirty="0" smtClean="0">
                <a:ln>
                  <a:noFill/>
                </a:ln>
                <a:solidFill>
                  <a:srgbClr val="000000"/>
                </a:solidFill>
                <a:effectLst/>
                <a:latin typeface="Courier New" pitchFamily="49" charset="0"/>
                <a:ea typeface="Times New Roman" pitchFamily="18" charset="0"/>
                <a:cs typeface="Mangal" pitchFamily="18" charset="0"/>
              </a:rPr>
              <a:t>      </a:t>
            </a:r>
            <a:r>
              <a:rPr kumimoji="0" lang="mr-IN" sz="2000" b="0" i="0" u="none" strike="noStrike" cap="none" normalizeH="0" baseline="0" dirty="0" smtClean="0">
                <a:ln>
                  <a:noFill/>
                </a:ln>
                <a:solidFill>
                  <a:srgbClr val="000088"/>
                </a:solidFill>
                <a:effectLst/>
                <a:latin typeface="Courier New" pitchFamily="49" charset="0"/>
                <a:ea typeface="Times New Roman" pitchFamily="18" charset="0"/>
                <a:cs typeface="Mangal" pitchFamily="18" charset="0"/>
              </a:rPr>
              <a:t>break</a:t>
            </a:r>
            <a:r>
              <a:rPr kumimoji="0" lang="mr-IN" sz="2000" b="0" i="0" u="none" strike="noStrike" cap="none" normalizeH="0" baseline="0" dirty="0" smtClean="0">
                <a:ln>
                  <a:noFill/>
                </a:ln>
                <a:solidFill>
                  <a:srgbClr val="666600"/>
                </a:solidFill>
                <a:effectLst/>
                <a:latin typeface="Courier New" pitchFamily="49" charset="0"/>
                <a:ea typeface="Times New Roman" pitchFamily="18" charset="0"/>
                <a:cs typeface="Mangal"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mr-IN" sz="2000" b="0" i="0" u="none" strike="noStrike" cap="none" normalizeH="0" baseline="0" dirty="0" smtClean="0">
                <a:ln>
                  <a:noFill/>
                </a:ln>
                <a:solidFill>
                  <a:srgbClr val="000000"/>
                </a:solidFill>
                <a:effectLst/>
                <a:latin typeface="Courier New" pitchFamily="49" charset="0"/>
                <a:ea typeface="Times New Roman" pitchFamily="18" charset="0"/>
                <a:cs typeface="Mangal" pitchFamily="18" charset="0"/>
              </a:rPr>
              <a:t>   </a:t>
            </a:r>
            <a:r>
              <a:rPr kumimoji="0" lang="mr-IN" sz="2000" b="0" i="0" u="none" strike="noStrike" cap="none" normalizeH="0" baseline="0" dirty="0" smtClean="0">
                <a:ln>
                  <a:noFill/>
                </a:ln>
                <a:solidFill>
                  <a:srgbClr val="666600"/>
                </a:solidFill>
                <a:effectLst/>
                <a:latin typeface="Courier New" pitchFamily="49" charset="0"/>
                <a:ea typeface="Times New Roman" pitchFamily="18" charset="0"/>
                <a:cs typeface="Mangal"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mr-IN" sz="2000" b="0" i="0" u="none" strike="noStrike" cap="none" normalizeH="0" baseline="0" dirty="0" smtClean="0">
                <a:ln>
                  <a:noFill/>
                </a:ln>
                <a:solidFill>
                  <a:srgbClr val="000000"/>
                </a:solidFill>
                <a:effectLst/>
                <a:latin typeface="Courier New" pitchFamily="49" charset="0"/>
                <a:ea typeface="Times New Roman" pitchFamily="18" charset="0"/>
                <a:cs typeface="Mangal" pitchFamily="18" charset="0"/>
              </a:rPr>
              <a:t>   </a:t>
            </a:r>
            <a:r>
              <a:rPr kumimoji="0" lang="mr-IN" sz="2000" b="0" i="0" u="none" strike="noStrike" cap="none" normalizeH="0" baseline="0" dirty="0" smtClean="0">
                <a:ln>
                  <a:noFill/>
                </a:ln>
                <a:solidFill>
                  <a:srgbClr val="000088"/>
                </a:solidFill>
                <a:effectLst/>
                <a:latin typeface="Courier New" pitchFamily="49" charset="0"/>
                <a:ea typeface="Times New Roman" pitchFamily="18" charset="0"/>
                <a:cs typeface="Mangal" pitchFamily="18" charset="0"/>
              </a:rPr>
              <a:t>return</a:t>
            </a:r>
            <a:r>
              <a:rPr kumimoji="0" lang="mr-IN" sz="2000" b="0" i="0" u="none" strike="noStrike" cap="none" normalizeH="0" baseline="0" dirty="0" smtClean="0">
                <a:ln>
                  <a:noFill/>
                </a:ln>
                <a:solidFill>
                  <a:srgbClr val="000000"/>
                </a:solidFill>
                <a:effectLst/>
                <a:latin typeface="Courier New" pitchFamily="49" charset="0"/>
                <a:ea typeface="Times New Roman" pitchFamily="18" charset="0"/>
                <a:cs typeface="Mangal" pitchFamily="18" charset="0"/>
              </a:rPr>
              <a:t> </a:t>
            </a:r>
            <a:r>
              <a:rPr kumimoji="0" lang="mr-IN" sz="2000" b="0" i="0" u="none" strike="noStrike" cap="none" normalizeH="0" baseline="0" dirty="0" smtClean="0">
                <a:ln>
                  <a:noFill/>
                </a:ln>
                <a:solidFill>
                  <a:srgbClr val="000088"/>
                </a:solidFill>
                <a:effectLst/>
                <a:latin typeface="Courier New" pitchFamily="49" charset="0"/>
                <a:ea typeface="Times New Roman" pitchFamily="18" charset="0"/>
                <a:cs typeface="Mangal" pitchFamily="18" charset="0"/>
              </a:rPr>
              <a:t>super</a:t>
            </a:r>
            <a:r>
              <a:rPr kumimoji="0" lang="mr-IN" sz="2000" b="0" i="0" u="none" strike="noStrike" cap="none" normalizeH="0" baseline="0" dirty="0" smtClean="0">
                <a:ln>
                  <a:noFill/>
                </a:ln>
                <a:solidFill>
                  <a:srgbClr val="666600"/>
                </a:solidFill>
                <a:effectLst/>
                <a:latin typeface="Courier New" pitchFamily="49" charset="0"/>
                <a:ea typeface="Times New Roman" pitchFamily="18" charset="0"/>
                <a:cs typeface="Mangal" pitchFamily="18" charset="0"/>
              </a:rPr>
              <a:t>.</a:t>
            </a:r>
            <a:r>
              <a:rPr kumimoji="0" lang="mr-IN" sz="2000" b="0" i="0" u="none" strike="noStrike" cap="none" normalizeH="0" baseline="0" dirty="0" smtClean="0">
                <a:ln>
                  <a:noFill/>
                </a:ln>
                <a:solidFill>
                  <a:srgbClr val="000000"/>
                </a:solidFill>
                <a:effectLst/>
                <a:latin typeface="Courier New" pitchFamily="49" charset="0"/>
                <a:ea typeface="Times New Roman" pitchFamily="18" charset="0"/>
                <a:cs typeface="Mangal" pitchFamily="18" charset="0"/>
              </a:rPr>
              <a:t>onTouchEvent</a:t>
            </a:r>
            <a:r>
              <a:rPr kumimoji="0" lang="mr-IN" sz="2000" b="0" i="0" u="none" strike="noStrike" cap="none" normalizeH="0" baseline="0" dirty="0" smtClean="0">
                <a:ln>
                  <a:noFill/>
                </a:ln>
                <a:solidFill>
                  <a:srgbClr val="666600"/>
                </a:solidFill>
                <a:effectLst/>
                <a:latin typeface="Courier New" pitchFamily="49" charset="0"/>
                <a:ea typeface="Times New Roman" pitchFamily="18" charset="0"/>
                <a:cs typeface="Mangal" pitchFamily="18" charset="0"/>
              </a:rPr>
              <a:t>(</a:t>
            </a:r>
            <a:r>
              <a:rPr kumimoji="0" lang="mr-IN" sz="2000" b="0" i="0" u="none" strike="noStrike" cap="none" normalizeH="0" baseline="0" dirty="0" smtClean="0">
                <a:ln>
                  <a:noFill/>
                </a:ln>
                <a:solidFill>
                  <a:srgbClr val="000088"/>
                </a:solidFill>
                <a:effectLst/>
                <a:latin typeface="Courier New" pitchFamily="49" charset="0"/>
                <a:ea typeface="Times New Roman" pitchFamily="18" charset="0"/>
                <a:cs typeface="Mangal" pitchFamily="18" charset="0"/>
              </a:rPr>
              <a:t>event</a:t>
            </a:r>
            <a:r>
              <a:rPr kumimoji="0" lang="mr-IN" sz="2000" b="0" i="0" u="none" strike="noStrike" cap="none" normalizeH="0" baseline="0" dirty="0" smtClean="0">
                <a:ln>
                  <a:noFill/>
                </a:ln>
                <a:solidFill>
                  <a:srgbClr val="666600"/>
                </a:solidFill>
                <a:effectLst/>
                <a:latin typeface="Courier New" pitchFamily="49" charset="0"/>
                <a:ea typeface="Times New Roman" pitchFamily="18" charset="0"/>
                <a:cs typeface="Mangal" pitchFamily="18" charset="0"/>
              </a:rPr>
              <a:t>)</a:t>
            </a:r>
            <a:r>
              <a:rPr kumimoji="0" lang="mr-IN" sz="2000" b="0" i="0" u="none" strike="noStrike" cap="none" normalizeH="0" baseline="0" dirty="0" smtClean="0">
                <a:ln>
                  <a:noFill/>
                </a:ln>
                <a:solidFill>
                  <a:srgbClr val="000000"/>
                </a:solidFill>
                <a:effectLst/>
                <a:latin typeface="Courier New" pitchFamily="49" charset="0"/>
                <a:ea typeface="Times New Roman" pitchFamily="18" charset="0"/>
                <a:cs typeface="Mangal" pitchFamily="18" charset="0"/>
              </a:rPr>
              <a:t> </a:t>
            </a:r>
            <a:r>
              <a:rPr kumimoji="0" lang="mr-IN" sz="2000" b="0" i="0" u="none" strike="noStrike" cap="none" normalizeH="0" baseline="0" dirty="0" smtClean="0">
                <a:ln>
                  <a:noFill/>
                </a:ln>
                <a:solidFill>
                  <a:srgbClr val="666600"/>
                </a:solidFill>
                <a:effectLst/>
                <a:latin typeface="Courier New" pitchFamily="49" charset="0"/>
                <a:ea typeface="Times New Roman" pitchFamily="18" charset="0"/>
                <a:cs typeface="Mangal" pitchFamily="18" charset="0"/>
              </a:rPr>
              <a:t>;</a:t>
            </a:r>
            <a:endParaRPr kumimoji="0" lang="mr-IN"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356992"/>
            <a:ext cx="8229600" cy="1143000"/>
          </a:xfrm>
        </p:spPr>
        <p:txBody>
          <a:bodyPr/>
          <a:lstStyle/>
          <a:p>
            <a:r>
              <a:rPr lang="en-IN" dirty="0" smtClean="0"/>
              <a:t>Thank you</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539552" y="476672"/>
            <a:ext cx="7848872" cy="57606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611560" y="692697"/>
            <a:ext cx="7992888" cy="51845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395536" y="980729"/>
            <a:ext cx="8208912" cy="51125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395536" y="620688"/>
            <a:ext cx="7920880" cy="49685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467544" y="764704"/>
            <a:ext cx="8208911" cy="39604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908720"/>
            <a:ext cx="7560840" cy="3046988"/>
          </a:xfrm>
          <a:prstGeom prst="rect">
            <a:avLst/>
          </a:prstGeom>
        </p:spPr>
        <p:txBody>
          <a:bodyPr wrap="square">
            <a:spAutoFit/>
          </a:bodyPr>
          <a:lstStyle/>
          <a:p>
            <a:r>
              <a:rPr lang="en-IN" sz="2400" b="1" dirty="0" smtClean="0"/>
              <a:t>To Open Project Window </a:t>
            </a:r>
          </a:p>
          <a:p>
            <a:r>
              <a:rPr lang="en-IN" sz="2400" dirty="0" smtClean="0"/>
              <a:t>select View &gt; Tool Windows &gt; Project </a:t>
            </a:r>
          </a:p>
          <a:p>
            <a:endParaRPr lang="en-IN" sz="2400" dirty="0" smtClean="0"/>
          </a:p>
          <a:p>
            <a:r>
              <a:rPr lang="en-IN" sz="2400" b="1" dirty="0" smtClean="0"/>
              <a:t>To Open MainActivity.java file </a:t>
            </a:r>
          </a:p>
          <a:p>
            <a:r>
              <a:rPr lang="en-IN" sz="2400" dirty="0" smtClean="0"/>
              <a:t>app &gt; java &gt; </a:t>
            </a:r>
            <a:r>
              <a:rPr lang="en-IN" sz="2400" dirty="0" err="1" smtClean="0"/>
              <a:t>PackageName</a:t>
            </a:r>
            <a:r>
              <a:rPr lang="en-IN" sz="2400" dirty="0" smtClean="0"/>
              <a:t> &gt; MainActivity.java</a:t>
            </a:r>
          </a:p>
          <a:p>
            <a:r>
              <a:rPr lang="en-IN" sz="2400" dirty="0" smtClean="0"/>
              <a:t> </a:t>
            </a:r>
          </a:p>
          <a:p>
            <a:r>
              <a:rPr lang="en-IN" sz="2400" b="1" dirty="0" smtClean="0"/>
              <a:t>To Open Layout activity_main.xml file </a:t>
            </a:r>
          </a:p>
          <a:p>
            <a:r>
              <a:rPr lang="en-IN" sz="2400" dirty="0" smtClean="0"/>
              <a:t>app &gt; res &gt; layout &gt; activity_main.xml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764704"/>
            <a:ext cx="8424936" cy="4524315"/>
          </a:xfrm>
          <a:prstGeom prst="rect">
            <a:avLst/>
          </a:prstGeom>
        </p:spPr>
        <p:txBody>
          <a:bodyPr wrap="square">
            <a:spAutoFit/>
          </a:bodyPr>
          <a:lstStyle/>
          <a:p>
            <a:pPr marL="457200" indent="-457200">
              <a:buAutoNum type="arabicPeriod"/>
            </a:pPr>
            <a:r>
              <a:rPr lang="en-IN" sz="2400" dirty="0" smtClean="0"/>
              <a:t>After the project is created, there are 2 files, </a:t>
            </a:r>
            <a:r>
              <a:rPr lang="en-IN" sz="2400" b="1" dirty="0" smtClean="0"/>
              <a:t>MainActivity.java and activity_main.xml </a:t>
            </a:r>
          </a:p>
          <a:p>
            <a:pPr marL="457200" indent="-457200"/>
            <a:endParaRPr lang="en-IN" sz="2400" b="1" dirty="0" smtClean="0"/>
          </a:p>
          <a:p>
            <a:r>
              <a:rPr lang="en-IN" sz="2400" dirty="0" smtClean="0"/>
              <a:t>2. Go to activity_main.xml and select </a:t>
            </a:r>
            <a:r>
              <a:rPr lang="en-IN" sz="2400" b="1" dirty="0" smtClean="0"/>
              <a:t>Design View </a:t>
            </a:r>
          </a:p>
          <a:p>
            <a:endParaRPr lang="en-IN" sz="2400" b="1" dirty="0" smtClean="0"/>
          </a:p>
          <a:p>
            <a:r>
              <a:rPr lang="en-IN" sz="2400" dirty="0" smtClean="0"/>
              <a:t>3. In Design View, change the layout to </a:t>
            </a:r>
            <a:r>
              <a:rPr lang="en-IN" sz="2400" b="1" dirty="0" err="1" smtClean="0"/>
              <a:t>LinearLayout</a:t>
            </a:r>
            <a:r>
              <a:rPr lang="en-IN" sz="2400" b="1" dirty="0" smtClean="0"/>
              <a:t>(Vertical) select Add </a:t>
            </a:r>
            <a:r>
              <a:rPr lang="en-IN" sz="2400" b="1" dirty="0" err="1" smtClean="0"/>
              <a:t>TextView</a:t>
            </a:r>
            <a:r>
              <a:rPr lang="en-IN" sz="2400" b="1" dirty="0" smtClean="0"/>
              <a:t>, and change the text to “Hello World!” </a:t>
            </a:r>
          </a:p>
          <a:p>
            <a:endParaRPr lang="en-IN" sz="2400" b="1" dirty="0" smtClean="0"/>
          </a:p>
          <a:p>
            <a:r>
              <a:rPr lang="en-IN" sz="2400" dirty="0" smtClean="0"/>
              <a:t>4. Click on </a:t>
            </a:r>
            <a:r>
              <a:rPr lang="en-IN" sz="2400" b="1" dirty="0" smtClean="0"/>
              <a:t>Run and select the AVD already created(if not created, first create the AVD) </a:t>
            </a:r>
          </a:p>
          <a:p>
            <a:endParaRPr lang="en-IN" sz="2400" b="1" dirty="0" smtClean="0"/>
          </a:p>
          <a:p>
            <a:r>
              <a:rPr lang="en-IN" sz="2400" dirty="0" smtClean="0"/>
              <a:t>5. Output screen should show “Hello World” </a:t>
            </a:r>
            <a:endParaRPr lang="en-IN"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3" y="116632"/>
            <a:ext cx="8964488" cy="3046988"/>
          </a:xfrm>
          <a:prstGeom prst="rect">
            <a:avLst/>
          </a:prstGeom>
        </p:spPr>
        <p:txBody>
          <a:bodyPr wrap="square">
            <a:spAutoFit/>
          </a:bodyPr>
          <a:lstStyle/>
          <a:p>
            <a:r>
              <a:rPr lang="en-IN" sz="2400" b="1" dirty="0" smtClean="0">
                <a:solidFill>
                  <a:srgbClr val="00B050"/>
                </a:solidFill>
              </a:rPr>
              <a:t>To create a new AVD: </a:t>
            </a:r>
          </a:p>
          <a:p>
            <a:r>
              <a:rPr lang="en-IN" sz="2400" dirty="0" smtClean="0"/>
              <a:t>1. Open the </a:t>
            </a:r>
            <a:r>
              <a:rPr lang="en-IN" sz="2400" b="1" dirty="0" smtClean="0"/>
              <a:t>AVD Manager by clicking Tools &gt; AVD Manager. </a:t>
            </a:r>
          </a:p>
          <a:p>
            <a:r>
              <a:rPr lang="en-IN" sz="2400" dirty="0" smtClean="0"/>
              <a:t>2. Click </a:t>
            </a:r>
            <a:r>
              <a:rPr lang="en-IN" sz="2400" b="1" dirty="0" smtClean="0"/>
              <a:t>Create Virtual Device, at the bottom of the AVD Manager dialog. ... </a:t>
            </a:r>
          </a:p>
          <a:p>
            <a:r>
              <a:rPr lang="en-IN" sz="2400" dirty="0" smtClean="0"/>
              <a:t>3. Select a hardware profile, and then click Next. </a:t>
            </a:r>
          </a:p>
          <a:p>
            <a:r>
              <a:rPr lang="en-IN" sz="2400" dirty="0" smtClean="0"/>
              <a:t>4. Select the system image for a particular API level, and then click Next. </a:t>
            </a:r>
          </a:p>
          <a:p>
            <a:r>
              <a:rPr lang="en-IN" sz="2400" dirty="0" smtClean="0"/>
              <a:t>5. Change </a:t>
            </a:r>
            <a:r>
              <a:rPr lang="en-IN" sz="2400" b="1" dirty="0" smtClean="0"/>
              <a:t>AVD properties as needed, and then click Finish. </a:t>
            </a:r>
          </a:p>
        </p:txBody>
      </p:sp>
      <p:sp>
        <p:nvSpPr>
          <p:cNvPr id="3" name="TextBox 2"/>
          <p:cNvSpPr txBox="1"/>
          <p:nvPr/>
        </p:nvSpPr>
        <p:spPr>
          <a:xfrm>
            <a:off x="467544" y="3163620"/>
            <a:ext cx="8064896" cy="4154984"/>
          </a:xfrm>
          <a:prstGeom prst="rect">
            <a:avLst/>
          </a:prstGeom>
          <a:noFill/>
        </p:spPr>
        <p:txBody>
          <a:bodyPr wrap="square" rtlCol="0">
            <a:spAutoFit/>
          </a:bodyPr>
          <a:lstStyle/>
          <a:p>
            <a:pPr algn="just"/>
            <a:r>
              <a:rPr lang="en-IN" sz="2400" b="1" dirty="0">
                <a:solidFill>
                  <a:srgbClr val="00B050"/>
                </a:solidFill>
              </a:rPr>
              <a:t>How to open app in mobile</a:t>
            </a:r>
            <a:r>
              <a:rPr lang="en-IN" sz="2400" b="1" dirty="0" smtClean="0">
                <a:solidFill>
                  <a:srgbClr val="00B050"/>
                </a:solidFill>
              </a:rPr>
              <a:t>:</a:t>
            </a:r>
          </a:p>
          <a:p>
            <a:pPr algn="just"/>
            <a:endParaRPr lang="en-IN" sz="2400" dirty="0">
              <a:solidFill>
                <a:srgbClr val="00B050"/>
              </a:solidFill>
            </a:endParaRPr>
          </a:p>
          <a:p>
            <a:pPr algn="just"/>
            <a:r>
              <a:rPr lang="en-IN" sz="2400" dirty="0" smtClean="0"/>
              <a:t>-Click </a:t>
            </a:r>
            <a:r>
              <a:rPr lang="en-IN" sz="2400" dirty="0"/>
              <a:t>7 times on settings of device on mobile</a:t>
            </a:r>
          </a:p>
          <a:p>
            <a:pPr algn="just"/>
            <a:r>
              <a:rPr lang="en-IN" sz="2400" dirty="0"/>
              <a:t>it will add developer </a:t>
            </a:r>
            <a:r>
              <a:rPr lang="en-IN" sz="2400" dirty="0" smtClean="0"/>
              <a:t>mode then </a:t>
            </a:r>
            <a:r>
              <a:rPr lang="en-IN" sz="2400" dirty="0"/>
              <a:t>enable developer mode</a:t>
            </a:r>
            <a:r>
              <a:rPr lang="en-IN" sz="2400" dirty="0" smtClean="0"/>
              <a:t>.</a:t>
            </a:r>
          </a:p>
          <a:p>
            <a:pPr algn="just"/>
            <a:endParaRPr lang="en-IN" sz="2400" dirty="0"/>
          </a:p>
          <a:p>
            <a:pPr algn="just"/>
            <a:r>
              <a:rPr lang="en-IN" sz="2400" dirty="0" smtClean="0"/>
              <a:t>-send </a:t>
            </a:r>
            <a:r>
              <a:rPr lang="en-IN" sz="2400" dirty="0"/>
              <a:t>.</a:t>
            </a:r>
            <a:r>
              <a:rPr lang="en-IN" sz="2400" dirty="0" err="1"/>
              <a:t>apk</a:t>
            </a:r>
            <a:r>
              <a:rPr lang="en-IN" sz="2400" dirty="0"/>
              <a:t> file to your phone via </a:t>
            </a:r>
            <a:r>
              <a:rPr lang="en-IN" sz="2400" dirty="0" err="1"/>
              <a:t>whatsapp</a:t>
            </a:r>
            <a:endParaRPr lang="en-IN" sz="2400" dirty="0"/>
          </a:p>
          <a:p>
            <a:pPr algn="just"/>
            <a:r>
              <a:rPr lang="en-IN" sz="2400" dirty="0"/>
              <a:t>and install .</a:t>
            </a:r>
            <a:r>
              <a:rPr lang="en-IN" sz="2400" dirty="0" err="1"/>
              <a:t>apk</a:t>
            </a:r>
            <a:r>
              <a:rPr lang="en-IN" sz="2400" dirty="0"/>
              <a:t> </a:t>
            </a:r>
            <a:r>
              <a:rPr lang="en-IN" sz="2400" dirty="0" smtClean="0"/>
              <a:t>file</a:t>
            </a:r>
          </a:p>
          <a:p>
            <a:pPr algn="just"/>
            <a:endParaRPr lang="en-IN" sz="2400" dirty="0"/>
          </a:p>
          <a:p>
            <a:pPr algn="just"/>
            <a:r>
              <a:rPr lang="en-IN" sz="2400" dirty="0" smtClean="0"/>
              <a:t>-it </a:t>
            </a:r>
            <a:r>
              <a:rPr lang="en-IN" sz="2400" dirty="0"/>
              <a:t>will create icon of your .</a:t>
            </a:r>
            <a:r>
              <a:rPr lang="en-IN" sz="2400" dirty="0" err="1"/>
              <a:t>apk</a:t>
            </a:r>
            <a:endParaRPr lang="en-IN" sz="2400" dirty="0"/>
          </a:p>
          <a:p>
            <a:pPr algn="just"/>
            <a:r>
              <a:rPr lang="en-IN" sz="2400" dirty="0"/>
              <a:t>and see the output</a:t>
            </a:r>
          </a:p>
          <a:p>
            <a:pPr algn="just"/>
            <a:endParaRPr lang="en-IN"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TotalTime>
  <Words>885</Words>
  <Application>Microsoft Office PowerPoint</Application>
  <PresentationFormat>On-screen Show (4:3)</PresentationFormat>
  <Paragraphs>143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 Unicode MS</vt:lpstr>
      <vt:lpstr>Arial</vt:lpstr>
      <vt:lpstr>Calibri</vt:lpstr>
      <vt:lpstr>Courier New</vt:lpstr>
      <vt:lpstr>Mangal</vt:lpstr>
      <vt:lpstr>Times New Roman</vt:lpstr>
      <vt:lpstr>Office Theme</vt:lpstr>
      <vt:lpstr>Android Programming Practicals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Programming Practicals </dc:title>
  <dc:creator>admin1</dc:creator>
  <cp:lastModifiedBy>admin1</cp:lastModifiedBy>
  <cp:revision>12</cp:revision>
  <dcterms:created xsi:type="dcterms:W3CDTF">2022-02-02T23:25:15Z</dcterms:created>
  <dcterms:modified xsi:type="dcterms:W3CDTF">2023-01-29T18:21:26Z</dcterms:modified>
</cp:coreProperties>
</file>