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7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5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15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6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1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C469B7-3A16-4D85-A133-7956DAB440B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CF6D00-0064-46E1-A014-B2B7F88B07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-cricket.ecb.co.uk/" TargetMode="External"/><Relationship Id="rId2" Type="http://schemas.openxmlformats.org/officeDocument/2006/relationships/hyperlink" Target="https://cricheroes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tutorialspoint.com/" TargetMode="External"/><Relationship Id="rId4" Type="http://schemas.openxmlformats.org/officeDocument/2006/relationships/hyperlink" Target="https://www.php.net/manual/en/langref.php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1BC9-051F-469B-8BB3-37ADA13A0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Live Cricket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7339-DADA-4E4D-8F25-E29EB5393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Scorify v1.0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67C08-4E98-46BD-99EE-6075228A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77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3F5E-DCB9-47CA-914E-9EE9B186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2E56-4139-46A9-9BD4-6BB7B85AC0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1800" dirty="0"/>
              <a:t>In cricket, a scorer is someone appointed to record all the events taking place before, during and after the match. It is possible to record this using a pen and plain paper.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On the day of the match there are multiple manual calculations to calculate such as batting analysis for each batsman, bowling analysis for each bowler,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Hence, the purpose behind making this project will help the scorers to make their task easy with a click of a button.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8A0C30-6714-4C1B-9995-EE22FBB08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286000"/>
            <a:ext cx="4754562" cy="30544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6300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455E-E194-4717-8DD3-570FFFB7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5779-ABC4-49B2-9961-BA09DA99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To reduce multiple manual calculations during the match such as net run rate, batsman’s analysis, bowler’s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Building an interface that is user-friendly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To provide ball-by-ball update of the match.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To provide detailed scorecard.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100" name="Picture 4" descr="User friendly - Free people icons">
            <a:extLst>
              <a:ext uri="{FF2B5EF4-FFF2-40B4-BE49-F238E27FC236}">
                <a16:creationId xmlns:a16="http://schemas.microsoft.com/office/drawing/2014/main" id="{F8BC0E17-2584-4345-86E2-924FE9E4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864334"/>
            <a:ext cx="2438400" cy="24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7907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9629-FD4A-4EB3-AAC0-F4BD796B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E5EA-F208-4C0C-879E-4F3B1793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54606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Functional Requirements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Register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Login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Ball-to-ball Scoring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Professional Scorecard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Non-Functional Requirements: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Usability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Reliability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Flexibility</a:t>
            </a:r>
          </a:p>
          <a:p>
            <a:pPr marL="173736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38E35-F4FE-4D17-9F39-2F50F3E273A5}"/>
              </a:ext>
            </a:extLst>
          </p:cNvPr>
          <p:cNvSpPr txBox="1">
            <a:spLocks/>
          </p:cNvSpPr>
          <p:nvPr/>
        </p:nvSpPr>
        <p:spPr>
          <a:xfrm>
            <a:off x="5989320" y="2286000"/>
            <a:ext cx="475488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Software: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Frontend: HTML, CSS, JavaScript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Backend: PHP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IN" dirty="0"/>
              <a:t>Database: MySQL</a:t>
            </a:r>
          </a:p>
          <a:p>
            <a:endParaRPr lang="en-IN" dirty="0"/>
          </a:p>
        </p:txBody>
      </p:sp>
      <p:pic>
        <p:nvPicPr>
          <p:cNvPr id="1032" name="Picture 8" descr="Do anything using html, css, javascript, ajax, jquery, php, mysql by  Dinukasj | Fiverr">
            <a:extLst>
              <a:ext uri="{FF2B5EF4-FFF2-40B4-BE49-F238E27FC236}">
                <a16:creationId xmlns:a16="http://schemas.microsoft.com/office/drawing/2014/main" id="{D676F35E-7DB6-4E65-B808-C23CE036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06" y="3429000"/>
            <a:ext cx="38234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844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5027-4E64-459C-B385-437A3A3B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B56E-8A0C-4651-AB9C-3A73E816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Websites: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hlinkClick r:id="rId2"/>
              </a:rPr>
              <a:t>https://cricheroes.in/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hlinkClick r:id="rId3"/>
              </a:rPr>
              <a:t>https://play-cricket.ecb.co.uk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https://www.php.net/manual/en/langref.php/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https://www.tutorialspoint.com/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https://www.lucidchart.com/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Reference Books: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Software Engineering, “Ian Somerville”, 8th Edition, Pearson Education.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Database System Concepts, “Henry F. </a:t>
            </a:r>
            <a:r>
              <a:rPr lang="en-US" dirty="0" err="1"/>
              <a:t>Korth</a:t>
            </a:r>
            <a:r>
              <a:rPr lang="en-US" dirty="0"/>
              <a:t>, Abraham </a:t>
            </a:r>
            <a:r>
              <a:rPr lang="en-US" dirty="0" err="1"/>
              <a:t>Silberschatz</a:t>
            </a:r>
            <a:r>
              <a:rPr lang="en-US" dirty="0"/>
              <a:t>. </a:t>
            </a:r>
            <a:r>
              <a:rPr lang="en-US" dirty="0" err="1"/>
              <a:t>S.Sudarshan</a:t>
            </a:r>
            <a:r>
              <a:rPr lang="en-US" dirty="0"/>
              <a:t>” </a:t>
            </a:r>
            <a:r>
              <a:rPr lang="en-US" dirty="0" err="1"/>
              <a:t>McGrawHill</a:t>
            </a:r>
            <a:r>
              <a:rPr lang="en-US" dirty="0"/>
              <a:t> 4th Edition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Unified Modeling Language Reference Manual, 2nd Edition, “James Rumbaugh, Ivar Jacobson, Grady </a:t>
            </a:r>
            <a:r>
              <a:rPr lang="en-US" dirty="0" err="1"/>
              <a:t>Booch</a:t>
            </a:r>
            <a:r>
              <a:rPr lang="en-US" dirty="0"/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128016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8260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 just wanted to say thank you - Complete Cricket">
            <a:extLst>
              <a:ext uri="{FF2B5EF4-FFF2-40B4-BE49-F238E27FC236}">
                <a16:creationId xmlns:a16="http://schemas.microsoft.com/office/drawing/2014/main" id="{A778EA11-B449-4154-8F02-1AB6C383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1076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</TotalTime>
  <Words>284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Live Cricket Scoring</vt:lpstr>
      <vt:lpstr>Introduction</vt:lpstr>
      <vt:lpstr>Objectives</vt:lpstr>
      <vt:lpstr>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Cricket Scoring</dc:title>
  <dc:creator>Pushkar Sane</dc:creator>
  <cp:lastModifiedBy>Pushkar Sane</cp:lastModifiedBy>
  <cp:revision>120</cp:revision>
  <dcterms:created xsi:type="dcterms:W3CDTF">2022-09-30T14:21:23Z</dcterms:created>
  <dcterms:modified xsi:type="dcterms:W3CDTF">2022-09-30T18:06:28Z</dcterms:modified>
</cp:coreProperties>
</file>