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ocker.com/products/docker-desktop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ocker.com/products/docker-deskto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3683D-0C8E-4AA4-AFBE-92F438316A08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8CB9D53-66DB-47CD-99B0-197D7C851A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Docker is a technology that allows you to package your applications and their dependencies into containers, which are isolated and portable units that can run on any environment</a:t>
          </a:r>
        </a:p>
      </dgm:t>
    </dgm:pt>
    <dgm:pt modelId="{173B9B6B-B648-467C-A80A-11F83C53D911}" type="parTrans" cxnId="{DFD07FE2-86C6-443F-BDE7-10DC7252671D}">
      <dgm:prSet/>
      <dgm:spPr/>
      <dgm:t>
        <a:bodyPr/>
        <a:lstStyle/>
        <a:p>
          <a:endParaRPr lang="en-US"/>
        </a:p>
      </dgm:t>
    </dgm:pt>
    <dgm:pt modelId="{B4C155B9-3FA8-410F-8A24-5C0F5C67592B}" type="sibTrans" cxnId="{DFD07FE2-86C6-443F-BDE7-10DC7252671D}">
      <dgm:prSet/>
      <dgm:spPr/>
      <dgm:t>
        <a:bodyPr/>
        <a:lstStyle/>
        <a:p>
          <a:endParaRPr lang="en-US"/>
        </a:p>
      </dgm:t>
    </dgm:pt>
    <dgm:pt modelId="{AA6A7B13-F5BF-4DB6-B3BB-488B03963573}" type="pres">
      <dgm:prSet presAssocID="{FBC3683D-0C8E-4AA4-AFBE-92F438316A0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AEFFAB-262D-40C0-A751-9F464886B2DB}" type="pres">
      <dgm:prSet presAssocID="{18CB9D53-66DB-47CD-99B0-197D7C851A99}" presName="vertOne" presStyleCnt="0"/>
      <dgm:spPr/>
    </dgm:pt>
    <dgm:pt modelId="{C2EEFB24-4FFD-4A91-AF6A-B17619FC021A}" type="pres">
      <dgm:prSet presAssocID="{18CB9D53-66DB-47CD-99B0-197D7C851A99}" presName="txOne" presStyleLbl="node0" presStyleIdx="0" presStyleCnt="1">
        <dgm:presLayoutVars>
          <dgm:chPref val="3"/>
        </dgm:presLayoutVars>
      </dgm:prSet>
      <dgm:spPr>
        <a:prstGeom prst="wave">
          <a:avLst/>
        </a:prstGeom>
      </dgm:spPr>
    </dgm:pt>
    <dgm:pt modelId="{2C92B8A6-5959-430F-A7BF-F9F3DF53A22C}" type="pres">
      <dgm:prSet presAssocID="{18CB9D53-66DB-47CD-99B0-197D7C851A99}" presName="horzOne" presStyleCnt="0"/>
      <dgm:spPr/>
    </dgm:pt>
  </dgm:ptLst>
  <dgm:cxnLst>
    <dgm:cxn modelId="{E661E03D-685E-4643-B97E-5389599ECA05}" type="presOf" srcId="{18CB9D53-66DB-47CD-99B0-197D7C851A99}" destId="{C2EEFB24-4FFD-4A91-AF6A-B17619FC021A}" srcOrd="0" destOrd="0" presId="urn:microsoft.com/office/officeart/2005/8/layout/hierarchy4"/>
    <dgm:cxn modelId="{8D2B3DB2-3A97-41E1-B53F-2A51D628C117}" type="presOf" srcId="{FBC3683D-0C8E-4AA4-AFBE-92F438316A08}" destId="{AA6A7B13-F5BF-4DB6-B3BB-488B03963573}" srcOrd="0" destOrd="0" presId="urn:microsoft.com/office/officeart/2005/8/layout/hierarchy4"/>
    <dgm:cxn modelId="{DFD07FE2-86C6-443F-BDE7-10DC7252671D}" srcId="{FBC3683D-0C8E-4AA4-AFBE-92F438316A08}" destId="{18CB9D53-66DB-47CD-99B0-197D7C851A99}" srcOrd="0" destOrd="0" parTransId="{173B9B6B-B648-467C-A80A-11F83C53D911}" sibTransId="{B4C155B9-3FA8-410F-8A24-5C0F5C67592B}"/>
    <dgm:cxn modelId="{38F947E5-EB95-4228-8F3D-3AB6EFE1A045}" type="presParOf" srcId="{AA6A7B13-F5BF-4DB6-B3BB-488B03963573}" destId="{FAAEFFAB-262D-40C0-A751-9F464886B2DB}" srcOrd="0" destOrd="0" presId="urn:microsoft.com/office/officeart/2005/8/layout/hierarchy4"/>
    <dgm:cxn modelId="{71D004D5-DEA4-4824-9372-5769AEB4D339}" type="presParOf" srcId="{FAAEFFAB-262D-40C0-A751-9F464886B2DB}" destId="{C2EEFB24-4FFD-4A91-AF6A-B17619FC021A}" srcOrd="0" destOrd="0" presId="urn:microsoft.com/office/officeart/2005/8/layout/hierarchy4"/>
    <dgm:cxn modelId="{0BCF9248-47EF-477D-A7A0-3855E4DF0565}" type="presParOf" srcId="{FAAEFFAB-262D-40C0-A751-9F464886B2DB}" destId="{2C92B8A6-5959-430F-A7BF-F9F3DF53A2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0AA094-F72E-43E4-8DBB-8D1D58ED53FB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245687-D3D9-40EE-9093-1C77C8FD48B0}">
      <dgm:prSet phldrT="[Text]"/>
      <dgm:spPr/>
      <dgm:t>
        <a:bodyPr/>
        <a:lstStyle/>
        <a:p>
          <a:r>
            <a:rPr lang="en-US" dirty="0"/>
            <a:t>As defined in the docker-compose we have 6 services resulting in 6 containers</a:t>
          </a:r>
        </a:p>
      </dgm:t>
    </dgm:pt>
    <dgm:pt modelId="{AF885EE2-1E22-4687-AEFA-FFB925494ED0}" type="parTrans" cxnId="{7B4FF97A-991D-44B6-B91E-01EAE1BEA27F}">
      <dgm:prSet/>
      <dgm:spPr/>
      <dgm:t>
        <a:bodyPr/>
        <a:lstStyle/>
        <a:p>
          <a:endParaRPr lang="en-US"/>
        </a:p>
      </dgm:t>
    </dgm:pt>
    <dgm:pt modelId="{AC05B065-5803-4639-AFEB-8C32AD7C5365}" type="sibTrans" cxnId="{7B4FF97A-991D-44B6-B91E-01EAE1BEA27F}">
      <dgm:prSet/>
      <dgm:spPr/>
      <dgm:t>
        <a:bodyPr/>
        <a:lstStyle/>
        <a:p>
          <a:endParaRPr lang="en-US"/>
        </a:p>
      </dgm:t>
    </dgm:pt>
    <dgm:pt modelId="{CAEF800B-564C-4221-B031-8635E746F5A0}">
      <dgm:prSet phldrT="[Text]"/>
      <dgm:spPr/>
      <dgm:t>
        <a:bodyPr/>
        <a:lstStyle/>
        <a:p>
          <a:r>
            <a:rPr lang="en-US" dirty="0"/>
            <a:t>When we run `docker-compose up` the containers are started and logs are printed in the terminal(similar to using `</a:t>
          </a:r>
          <a:r>
            <a:rPr lang="en-US" b="1" i="1" dirty="0">
              <a:latin typeface="Tw Cen MT" panose="020B0602020104020603"/>
              <a:ea typeface="+mn-ea"/>
              <a:cs typeface="+mn-cs"/>
            </a:rPr>
            <a:t>docker-compose logs –f`)</a:t>
          </a:r>
          <a:endParaRPr lang="en-US" dirty="0"/>
        </a:p>
      </dgm:t>
    </dgm:pt>
    <dgm:pt modelId="{EF30255B-3155-4B6F-9EE1-77DF469EED10}" type="parTrans" cxnId="{FD241EDE-B36A-49B4-8FEB-CDBEDE45E1E6}">
      <dgm:prSet/>
      <dgm:spPr/>
      <dgm:t>
        <a:bodyPr/>
        <a:lstStyle/>
        <a:p>
          <a:endParaRPr lang="en-US"/>
        </a:p>
      </dgm:t>
    </dgm:pt>
    <dgm:pt modelId="{1D408B8C-F35A-4FB2-8CAA-3B4308A8E3FC}" type="sibTrans" cxnId="{FD241EDE-B36A-49B4-8FEB-CDBEDE45E1E6}">
      <dgm:prSet/>
      <dgm:spPr/>
      <dgm:t>
        <a:bodyPr/>
        <a:lstStyle/>
        <a:p>
          <a:endParaRPr lang="en-US"/>
        </a:p>
      </dgm:t>
    </dgm:pt>
    <dgm:pt modelId="{92592DE7-8638-4033-8DEB-18E76A0FFE9A}">
      <dgm:prSet phldrT="[Text]"/>
      <dgm:spPr/>
      <dgm:t>
        <a:bodyPr/>
        <a:lstStyle/>
        <a:p>
          <a:r>
            <a:rPr lang="en-US" dirty="0"/>
            <a:t>Docker Desktop facilities a GUI for handling the container from where we can start, pause, stop, delete visualize and monitor the containers</a:t>
          </a:r>
        </a:p>
      </dgm:t>
    </dgm:pt>
    <dgm:pt modelId="{62F6B64F-426A-41F3-845A-CB1610429D3E}" type="parTrans" cxnId="{E3D73FE5-680E-4724-8222-A1D7EEE8D2D2}">
      <dgm:prSet/>
      <dgm:spPr/>
      <dgm:t>
        <a:bodyPr/>
        <a:lstStyle/>
        <a:p>
          <a:endParaRPr lang="en-US"/>
        </a:p>
      </dgm:t>
    </dgm:pt>
    <dgm:pt modelId="{ECEC77E5-CE66-412A-88CC-DA945BBA0ED6}" type="sibTrans" cxnId="{E3D73FE5-680E-4724-8222-A1D7EEE8D2D2}">
      <dgm:prSet/>
      <dgm:spPr/>
      <dgm:t>
        <a:bodyPr/>
        <a:lstStyle/>
        <a:p>
          <a:endParaRPr lang="en-US"/>
        </a:p>
      </dgm:t>
    </dgm:pt>
    <dgm:pt modelId="{E72BEDE6-4EEA-4E6E-929C-8BB52C1F5B9D}">
      <dgm:prSet phldrT="[Text]"/>
      <dgm:spPr/>
      <dgm:t>
        <a:bodyPr/>
        <a:lstStyle/>
        <a:p>
          <a:r>
            <a:rPr lang="en-US" dirty="0"/>
            <a:t>Another useful feature of Docker is the ability to enter a container(like using a Linux OS without the GUI) for debugging or testing purposes </a:t>
          </a:r>
        </a:p>
      </dgm:t>
    </dgm:pt>
    <dgm:pt modelId="{70646CB6-6D49-4C8C-AC8F-F450D9CBFF42}" type="parTrans" cxnId="{41B0E294-3EC8-4221-ACB5-98176B08D0B7}">
      <dgm:prSet/>
      <dgm:spPr/>
      <dgm:t>
        <a:bodyPr/>
        <a:lstStyle/>
        <a:p>
          <a:endParaRPr lang="en-US"/>
        </a:p>
      </dgm:t>
    </dgm:pt>
    <dgm:pt modelId="{7DBFA311-20D7-4414-BA29-20AB9C8A983B}" type="sibTrans" cxnId="{41B0E294-3EC8-4221-ACB5-98176B08D0B7}">
      <dgm:prSet/>
      <dgm:spPr/>
      <dgm:t>
        <a:bodyPr/>
        <a:lstStyle/>
        <a:p>
          <a:endParaRPr lang="en-US"/>
        </a:p>
      </dgm:t>
    </dgm:pt>
    <dgm:pt modelId="{40B1F237-00C5-43B9-AC11-32FE16E4B0F5}" type="pres">
      <dgm:prSet presAssocID="{8B0AA094-F72E-43E4-8DBB-8D1D58ED53FB}" presName="Name0" presStyleCnt="0">
        <dgm:presLayoutVars>
          <dgm:dir/>
          <dgm:animLvl val="lvl"/>
          <dgm:resizeHandles/>
        </dgm:presLayoutVars>
      </dgm:prSet>
      <dgm:spPr/>
    </dgm:pt>
    <dgm:pt modelId="{30C437D6-217C-4FF6-ABC8-D711B2CA89CB}" type="pres">
      <dgm:prSet presAssocID="{93245687-D3D9-40EE-9093-1C77C8FD48B0}" presName="linNode" presStyleCnt="0"/>
      <dgm:spPr/>
    </dgm:pt>
    <dgm:pt modelId="{A872A284-501F-409A-B44A-434F471139F5}" type="pres">
      <dgm:prSet presAssocID="{93245687-D3D9-40EE-9093-1C77C8FD48B0}" presName="parentShp" presStyleLbl="node1" presStyleIdx="0" presStyleCnt="4">
        <dgm:presLayoutVars>
          <dgm:bulletEnabled val="1"/>
        </dgm:presLayoutVars>
      </dgm:prSet>
      <dgm:spPr/>
    </dgm:pt>
    <dgm:pt modelId="{B4836E58-7E42-4CF1-907C-6C12DE71685E}" type="pres">
      <dgm:prSet presAssocID="{93245687-D3D9-40EE-9093-1C77C8FD48B0}" presName="childShp" presStyleLbl="bgAccFollowNode1" presStyleIdx="0" presStyleCnt="4">
        <dgm:presLayoutVars>
          <dgm:bulletEnabled val="1"/>
        </dgm:presLayoutVars>
      </dgm:prSet>
      <dgm:spPr/>
    </dgm:pt>
    <dgm:pt modelId="{0C158D0E-5A89-4CAB-95E2-E688DF794E6E}" type="pres">
      <dgm:prSet presAssocID="{AC05B065-5803-4639-AFEB-8C32AD7C5365}" presName="spacing" presStyleCnt="0"/>
      <dgm:spPr/>
    </dgm:pt>
    <dgm:pt modelId="{6E21FB8E-55D1-43EB-84E1-A9D82ED5F9D9}" type="pres">
      <dgm:prSet presAssocID="{CAEF800B-564C-4221-B031-8635E746F5A0}" presName="linNode" presStyleCnt="0"/>
      <dgm:spPr/>
    </dgm:pt>
    <dgm:pt modelId="{45B46A70-8CF0-44EC-9E8D-FB72C56FF395}" type="pres">
      <dgm:prSet presAssocID="{CAEF800B-564C-4221-B031-8635E746F5A0}" presName="parentShp" presStyleLbl="node1" presStyleIdx="1" presStyleCnt="4">
        <dgm:presLayoutVars>
          <dgm:bulletEnabled val="1"/>
        </dgm:presLayoutVars>
      </dgm:prSet>
      <dgm:spPr/>
    </dgm:pt>
    <dgm:pt modelId="{23DE6EAE-F117-442E-963A-3E074BC87332}" type="pres">
      <dgm:prSet presAssocID="{CAEF800B-564C-4221-B031-8635E746F5A0}" presName="childShp" presStyleLbl="bgAccFollowNode1" presStyleIdx="1" presStyleCnt="4">
        <dgm:presLayoutVars>
          <dgm:bulletEnabled val="1"/>
        </dgm:presLayoutVars>
      </dgm:prSet>
      <dgm:spPr/>
    </dgm:pt>
    <dgm:pt modelId="{8EB64203-926A-4A55-B9E6-4622CEDBD720}" type="pres">
      <dgm:prSet presAssocID="{1D408B8C-F35A-4FB2-8CAA-3B4308A8E3FC}" presName="spacing" presStyleCnt="0"/>
      <dgm:spPr/>
    </dgm:pt>
    <dgm:pt modelId="{2FD2FDC8-29A6-4D0E-89FA-D05C0F0E6D16}" type="pres">
      <dgm:prSet presAssocID="{92592DE7-8638-4033-8DEB-18E76A0FFE9A}" presName="linNode" presStyleCnt="0"/>
      <dgm:spPr/>
    </dgm:pt>
    <dgm:pt modelId="{D0A6CA4C-04B6-4C58-ADDF-09C1098993B0}" type="pres">
      <dgm:prSet presAssocID="{92592DE7-8638-4033-8DEB-18E76A0FFE9A}" presName="parentShp" presStyleLbl="node1" presStyleIdx="2" presStyleCnt="4">
        <dgm:presLayoutVars>
          <dgm:bulletEnabled val="1"/>
        </dgm:presLayoutVars>
      </dgm:prSet>
      <dgm:spPr/>
    </dgm:pt>
    <dgm:pt modelId="{240657D1-2F48-4DF5-B46C-E5ECF19990C5}" type="pres">
      <dgm:prSet presAssocID="{92592DE7-8638-4033-8DEB-18E76A0FFE9A}" presName="childShp" presStyleLbl="bgAccFollowNode1" presStyleIdx="2" presStyleCnt="4">
        <dgm:presLayoutVars>
          <dgm:bulletEnabled val="1"/>
        </dgm:presLayoutVars>
      </dgm:prSet>
      <dgm:spPr/>
    </dgm:pt>
    <dgm:pt modelId="{40782315-96B3-4C3A-B10E-AD818F0EB237}" type="pres">
      <dgm:prSet presAssocID="{ECEC77E5-CE66-412A-88CC-DA945BBA0ED6}" presName="spacing" presStyleCnt="0"/>
      <dgm:spPr/>
    </dgm:pt>
    <dgm:pt modelId="{EE60B711-046A-48FE-8E9E-932904C98760}" type="pres">
      <dgm:prSet presAssocID="{E72BEDE6-4EEA-4E6E-929C-8BB52C1F5B9D}" presName="linNode" presStyleCnt="0"/>
      <dgm:spPr/>
    </dgm:pt>
    <dgm:pt modelId="{2AA1E9BC-A5DA-434A-8ABB-412A115BA8F4}" type="pres">
      <dgm:prSet presAssocID="{E72BEDE6-4EEA-4E6E-929C-8BB52C1F5B9D}" presName="parentShp" presStyleLbl="node1" presStyleIdx="3" presStyleCnt="4">
        <dgm:presLayoutVars>
          <dgm:bulletEnabled val="1"/>
        </dgm:presLayoutVars>
      </dgm:prSet>
      <dgm:spPr/>
    </dgm:pt>
    <dgm:pt modelId="{ACF3957D-0E9B-4CED-A72B-9740943CF86D}" type="pres">
      <dgm:prSet presAssocID="{E72BEDE6-4EEA-4E6E-929C-8BB52C1F5B9D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01B13522-250E-4636-8B5F-69BFCB1DF892}" type="presOf" srcId="{CAEF800B-564C-4221-B031-8635E746F5A0}" destId="{45B46A70-8CF0-44EC-9E8D-FB72C56FF395}" srcOrd="0" destOrd="0" presId="urn:microsoft.com/office/officeart/2005/8/layout/vList6"/>
    <dgm:cxn modelId="{B1CFE955-076E-4B2E-8DCC-7C3082F862C8}" type="presOf" srcId="{E72BEDE6-4EEA-4E6E-929C-8BB52C1F5B9D}" destId="{2AA1E9BC-A5DA-434A-8ABB-412A115BA8F4}" srcOrd="0" destOrd="0" presId="urn:microsoft.com/office/officeart/2005/8/layout/vList6"/>
    <dgm:cxn modelId="{BEE44679-3CC8-4E0C-A1DD-4452BCE54AB4}" type="presOf" srcId="{93245687-D3D9-40EE-9093-1C77C8FD48B0}" destId="{A872A284-501F-409A-B44A-434F471139F5}" srcOrd="0" destOrd="0" presId="urn:microsoft.com/office/officeart/2005/8/layout/vList6"/>
    <dgm:cxn modelId="{7B4FF97A-991D-44B6-B91E-01EAE1BEA27F}" srcId="{8B0AA094-F72E-43E4-8DBB-8D1D58ED53FB}" destId="{93245687-D3D9-40EE-9093-1C77C8FD48B0}" srcOrd="0" destOrd="0" parTransId="{AF885EE2-1E22-4687-AEFA-FFB925494ED0}" sibTransId="{AC05B065-5803-4639-AFEB-8C32AD7C5365}"/>
    <dgm:cxn modelId="{41B0E294-3EC8-4221-ACB5-98176B08D0B7}" srcId="{8B0AA094-F72E-43E4-8DBB-8D1D58ED53FB}" destId="{E72BEDE6-4EEA-4E6E-929C-8BB52C1F5B9D}" srcOrd="3" destOrd="0" parTransId="{70646CB6-6D49-4C8C-AC8F-F450D9CBFF42}" sibTransId="{7DBFA311-20D7-4414-BA29-20AB9C8A983B}"/>
    <dgm:cxn modelId="{A83E9CCB-4E58-4941-87B4-6754B6F4B98D}" type="presOf" srcId="{92592DE7-8638-4033-8DEB-18E76A0FFE9A}" destId="{D0A6CA4C-04B6-4C58-ADDF-09C1098993B0}" srcOrd="0" destOrd="0" presId="urn:microsoft.com/office/officeart/2005/8/layout/vList6"/>
    <dgm:cxn modelId="{FD241EDE-B36A-49B4-8FEB-CDBEDE45E1E6}" srcId="{8B0AA094-F72E-43E4-8DBB-8D1D58ED53FB}" destId="{CAEF800B-564C-4221-B031-8635E746F5A0}" srcOrd="1" destOrd="0" parTransId="{EF30255B-3155-4B6F-9EE1-77DF469EED10}" sibTransId="{1D408B8C-F35A-4FB2-8CAA-3B4308A8E3FC}"/>
    <dgm:cxn modelId="{E3D73FE5-680E-4724-8222-A1D7EEE8D2D2}" srcId="{8B0AA094-F72E-43E4-8DBB-8D1D58ED53FB}" destId="{92592DE7-8638-4033-8DEB-18E76A0FFE9A}" srcOrd="2" destOrd="0" parTransId="{62F6B64F-426A-41F3-845A-CB1610429D3E}" sibTransId="{ECEC77E5-CE66-412A-88CC-DA945BBA0ED6}"/>
    <dgm:cxn modelId="{8A971BF4-E593-4404-9CC3-FC37382AFEC6}" type="presOf" srcId="{8B0AA094-F72E-43E4-8DBB-8D1D58ED53FB}" destId="{40B1F237-00C5-43B9-AC11-32FE16E4B0F5}" srcOrd="0" destOrd="0" presId="urn:microsoft.com/office/officeart/2005/8/layout/vList6"/>
    <dgm:cxn modelId="{F2B195C3-1C23-45FF-8103-04B73345AE9C}" type="presParOf" srcId="{40B1F237-00C5-43B9-AC11-32FE16E4B0F5}" destId="{30C437D6-217C-4FF6-ABC8-D711B2CA89CB}" srcOrd="0" destOrd="0" presId="urn:microsoft.com/office/officeart/2005/8/layout/vList6"/>
    <dgm:cxn modelId="{18AC2205-4C48-4B68-AE3F-9E7567600F85}" type="presParOf" srcId="{30C437D6-217C-4FF6-ABC8-D711B2CA89CB}" destId="{A872A284-501F-409A-B44A-434F471139F5}" srcOrd="0" destOrd="0" presId="urn:microsoft.com/office/officeart/2005/8/layout/vList6"/>
    <dgm:cxn modelId="{40296279-18AC-4487-86EC-96D7CBF9635D}" type="presParOf" srcId="{30C437D6-217C-4FF6-ABC8-D711B2CA89CB}" destId="{B4836E58-7E42-4CF1-907C-6C12DE71685E}" srcOrd="1" destOrd="0" presId="urn:microsoft.com/office/officeart/2005/8/layout/vList6"/>
    <dgm:cxn modelId="{6453E91D-7346-4C05-A9BD-8E923983D0C7}" type="presParOf" srcId="{40B1F237-00C5-43B9-AC11-32FE16E4B0F5}" destId="{0C158D0E-5A89-4CAB-95E2-E688DF794E6E}" srcOrd="1" destOrd="0" presId="urn:microsoft.com/office/officeart/2005/8/layout/vList6"/>
    <dgm:cxn modelId="{BE9BBEB3-5EC7-4300-8972-5645DD312DD5}" type="presParOf" srcId="{40B1F237-00C5-43B9-AC11-32FE16E4B0F5}" destId="{6E21FB8E-55D1-43EB-84E1-A9D82ED5F9D9}" srcOrd="2" destOrd="0" presId="urn:microsoft.com/office/officeart/2005/8/layout/vList6"/>
    <dgm:cxn modelId="{C316AA6B-325D-43BC-91B1-6E083D3C8671}" type="presParOf" srcId="{6E21FB8E-55D1-43EB-84E1-A9D82ED5F9D9}" destId="{45B46A70-8CF0-44EC-9E8D-FB72C56FF395}" srcOrd="0" destOrd="0" presId="urn:microsoft.com/office/officeart/2005/8/layout/vList6"/>
    <dgm:cxn modelId="{57B30CBF-3421-44C1-96D5-74B20BF1C711}" type="presParOf" srcId="{6E21FB8E-55D1-43EB-84E1-A9D82ED5F9D9}" destId="{23DE6EAE-F117-442E-963A-3E074BC87332}" srcOrd="1" destOrd="0" presId="urn:microsoft.com/office/officeart/2005/8/layout/vList6"/>
    <dgm:cxn modelId="{8F4E3747-2614-4926-BD06-EFC2AF38F929}" type="presParOf" srcId="{40B1F237-00C5-43B9-AC11-32FE16E4B0F5}" destId="{8EB64203-926A-4A55-B9E6-4622CEDBD720}" srcOrd="3" destOrd="0" presId="urn:microsoft.com/office/officeart/2005/8/layout/vList6"/>
    <dgm:cxn modelId="{EF95DA23-877C-4D1E-A523-2E9868D674D0}" type="presParOf" srcId="{40B1F237-00C5-43B9-AC11-32FE16E4B0F5}" destId="{2FD2FDC8-29A6-4D0E-89FA-D05C0F0E6D16}" srcOrd="4" destOrd="0" presId="urn:microsoft.com/office/officeart/2005/8/layout/vList6"/>
    <dgm:cxn modelId="{82D8E594-FBF6-45D3-A9A3-458FED8768A9}" type="presParOf" srcId="{2FD2FDC8-29A6-4D0E-89FA-D05C0F0E6D16}" destId="{D0A6CA4C-04B6-4C58-ADDF-09C1098993B0}" srcOrd="0" destOrd="0" presId="urn:microsoft.com/office/officeart/2005/8/layout/vList6"/>
    <dgm:cxn modelId="{5EF48726-36BE-46D2-962C-0E691B8C96B2}" type="presParOf" srcId="{2FD2FDC8-29A6-4D0E-89FA-D05C0F0E6D16}" destId="{240657D1-2F48-4DF5-B46C-E5ECF19990C5}" srcOrd="1" destOrd="0" presId="urn:microsoft.com/office/officeart/2005/8/layout/vList6"/>
    <dgm:cxn modelId="{A5F0D7FF-AE17-4276-9E49-34C02C7164B2}" type="presParOf" srcId="{40B1F237-00C5-43B9-AC11-32FE16E4B0F5}" destId="{40782315-96B3-4C3A-B10E-AD818F0EB237}" srcOrd="5" destOrd="0" presId="urn:microsoft.com/office/officeart/2005/8/layout/vList6"/>
    <dgm:cxn modelId="{EB09D03B-8CF5-46F5-8323-285C93DCA704}" type="presParOf" srcId="{40B1F237-00C5-43B9-AC11-32FE16E4B0F5}" destId="{EE60B711-046A-48FE-8E9E-932904C98760}" srcOrd="6" destOrd="0" presId="urn:microsoft.com/office/officeart/2005/8/layout/vList6"/>
    <dgm:cxn modelId="{4A9204F1-5321-4053-AEE8-565338954214}" type="presParOf" srcId="{EE60B711-046A-48FE-8E9E-932904C98760}" destId="{2AA1E9BC-A5DA-434A-8ABB-412A115BA8F4}" srcOrd="0" destOrd="0" presId="urn:microsoft.com/office/officeart/2005/8/layout/vList6"/>
    <dgm:cxn modelId="{44462AB9-0CA9-4DE6-A9C6-6B4D7952E96E}" type="presParOf" srcId="{EE60B711-046A-48FE-8E9E-932904C98760}" destId="{ACF3957D-0E9B-4CED-A72B-9740943CF86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8/layout/VerticalCurvedList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F5B04-0C2E-46A7-BD61-FC6122A73CE4}">
      <dgm:prSet phldrT="[Text]" custT="1"/>
      <dgm:spPr/>
      <dgm:t>
        <a:bodyPr/>
        <a:lstStyle/>
        <a:p>
          <a:r>
            <a:rPr lang="en-US" sz="2000" b="1" i="1" dirty="0"/>
            <a:t>`docker-compose up`</a:t>
          </a:r>
          <a:r>
            <a:rPr lang="en-US" sz="2000" b="0" i="0" dirty="0"/>
            <a:t>: This command will build and run your application as a set of interconnected containers. You can use the -d flag to run it in detached mode (in the background)</a:t>
          </a:r>
          <a:endParaRPr lang="en-US" sz="2000" dirty="0"/>
        </a:p>
      </dgm:t>
    </dgm:pt>
    <dgm:pt modelId="{D7D8DC7B-5025-4BCB-9362-5F12549E0AC8}" type="parTrans" cxnId="{4AE6A015-DBBB-42BB-81B8-B225C26E4378}">
      <dgm:prSet/>
      <dgm:spPr/>
      <dgm:t>
        <a:bodyPr/>
        <a:lstStyle/>
        <a:p>
          <a:endParaRPr lang="en-US" sz="2000"/>
        </a:p>
      </dgm:t>
    </dgm:pt>
    <dgm:pt modelId="{5D2EACCD-3845-44EF-9547-F455AA15C95C}" type="sibTrans" cxnId="{4AE6A015-DBBB-42BB-81B8-B225C26E4378}">
      <dgm:prSet/>
      <dgm:spPr/>
      <dgm:t>
        <a:bodyPr/>
        <a:lstStyle/>
        <a:p>
          <a:endParaRPr lang="en-US" sz="2000"/>
        </a:p>
      </dgm:t>
    </dgm:pt>
    <dgm:pt modelId="{8873A9D8-8FBA-4581-81D0-DA97EE927D2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down`</a:t>
          </a:r>
          <a:r>
            <a:rPr lang="en-US" sz="1800" b="0" i="0" kern="1200" dirty="0"/>
            <a:t>: This command will stop and remove your application and its containers, networks, and volumes. You can use the -v flag to also remove any anonymous volumes attached to the containers</a:t>
          </a:r>
        </a:p>
      </dgm:t>
    </dgm:pt>
    <dgm:pt modelId="{75812CF2-32E3-48CD-9D8B-629A3E6C31EA}" type="parTrans" cxnId="{108DA04D-6D84-4D6B-A653-A1AEAAF21D15}">
      <dgm:prSet/>
      <dgm:spPr/>
      <dgm:t>
        <a:bodyPr/>
        <a:lstStyle/>
        <a:p>
          <a:endParaRPr lang="en-US" sz="2000"/>
        </a:p>
      </dgm:t>
    </dgm:pt>
    <dgm:pt modelId="{45834156-2CDA-448F-99D8-944D5C584311}" type="sibTrans" cxnId="{108DA04D-6D84-4D6B-A653-A1AEAAF21D15}">
      <dgm:prSet/>
      <dgm:spPr/>
      <dgm:t>
        <a:bodyPr/>
        <a:lstStyle/>
        <a:p>
          <a:endParaRPr lang="en-US" sz="2000"/>
        </a:p>
      </dgm:t>
    </dgm:pt>
    <dgm:pt modelId="{A83DBFE4-B472-4070-8717-943A7EC2969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</a:t>
          </a:r>
          <a:r>
            <a:rPr lang="en-US" sz="1800" b="1" i="1" kern="1200" dirty="0" err="1">
              <a:latin typeface="Tw Cen MT" panose="020B0602020104020603"/>
              <a:ea typeface="+mn-ea"/>
              <a:cs typeface="+mn-cs"/>
            </a:rPr>
            <a:t>ps</a:t>
          </a: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</a:t>
          </a:r>
          <a:r>
            <a:rPr lang="en-US" sz="1800" b="0" i="0" kern="1200" dirty="0"/>
            <a:t>: This command will list the status of your application’s containers</a:t>
          </a:r>
        </a:p>
      </dgm:t>
    </dgm:pt>
    <dgm:pt modelId="{0F73BD03-DA3C-4D78-A5EC-5AFE9D03B950}" type="parTrans" cxnId="{2A9D42F0-9CE5-4759-B5F6-5E5C6C95861C}">
      <dgm:prSet/>
      <dgm:spPr/>
      <dgm:t>
        <a:bodyPr/>
        <a:lstStyle/>
        <a:p>
          <a:endParaRPr lang="en-US" sz="2000"/>
        </a:p>
      </dgm:t>
    </dgm:pt>
    <dgm:pt modelId="{BAA5CF25-A0EB-4168-93F9-5B2EB288C09B}" type="sibTrans" cxnId="{2A9D42F0-9CE5-4759-B5F6-5E5C6C95861C}">
      <dgm:prSet/>
      <dgm:spPr/>
      <dgm:t>
        <a:bodyPr/>
        <a:lstStyle/>
        <a:p>
          <a:endParaRPr lang="en-US" sz="2000"/>
        </a:p>
      </dgm:t>
    </dgm:pt>
    <dgm:pt modelId="{2F040370-3049-4C25-8FB8-F08E279A0CC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logs`</a:t>
          </a:r>
          <a:r>
            <a:rPr lang="en-US" sz="1800" b="0" i="0" kern="1200" dirty="0"/>
            <a:t>: This command will show the logs of your application’s containers. You can use the -f flag to follow the logs in real time</a:t>
          </a:r>
        </a:p>
      </dgm:t>
    </dgm:pt>
    <dgm:pt modelId="{5C294E2E-5A99-4765-97B0-72DD5490B240}" type="parTrans" cxnId="{A4DF6DF1-5FA6-4FE7-8EB3-E5B3B36FCAC1}">
      <dgm:prSet/>
      <dgm:spPr/>
      <dgm:t>
        <a:bodyPr/>
        <a:lstStyle/>
        <a:p>
          <a:endParaRPr lang="en-US" sz="2000"/>
        </a:p>
      </dgm:t>
    </dgm:pt>
    <dgm:pt modelId="{9BF6576B-2CD4-4688-8CCD-53D8A0C1F549}" type="sibTrans" cxnId="{A4DF6DF1-5FA6-4FE7-8EB3-E5B3B36FCAC1}">
      <dgm:prSet/>
      <dgm:spPr/>
      <dgm:t>
        <a:bodyPr/>
        <a:lstStyle/>
        <a:p>
          <a:endParaRPr lang="en-US" sz="2000"/>
        </a:p>
      </dgm:t>
    </dgm:pt>
    <dgm:pt modelId="{97AEC2BB-23C7-459A-9D59-EA355324EC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exec`</a:t>
          </a:r>
          <a:r>
            <a:rPr lang="en-US" sz="1800" b="0" i="0" kern="1200" dirty="0"/>
            <a:t>: This command will execute a command in one of your application’s containers. For example, if you want to access the database container’s shell, you can type `docker-compose exec </a:t>
          </a:r>
          <a:r>
            <a:rPr lang="en-US" sz="1800" b="0" i="0" kern="1200" dirty="0" err="1"/>
            <a:t>db</a:t>
          </a:r>
          <a:r>
            <a:rPr lang="en-US" sz="1800" b="0" i="0" kern="1200" dirty="0"/>
            <a:t> bash`</a:t>
          </a:r>
        </a:p>
      </dgm:t>
    </dgm:pt>
    <dgm:pt modelId="{B592CC4F-538A-44EC-9B97-376E7574D677}" type="parTrans" cxnId="{862B6A30-AA61-4807-8A35-A8BA756C8AD8}">
      <dgm:prSet/>
      <dgm:spPr/>
      <dgm:t>
        <a:bodyPr/>
        <a:lstStyle/>
        <a:p>
          <a:endParaRPr lang="en-US" sz="2000"/>
        </a:p>
      </dgm:t>
    </dgm:pt>
    <dgm:pt modelId="{B5B2641D-7AEE-4667-B2CC-2F6A829C32C2}" type="sibTrans" cxnId="{862B6A30-AA61-4807-8A35-A8BA756C8AD8}">
      <dgm:prSet/>
      <dgm:spPr/>
      <dgm:t>
        <a:bodyPr/>
        <a:lstStyle/>
        <a:p>
          <a:endParaRPr lang="en-US" sz="2000"/>
        </a:p>
      </dgm:t>
    </dgm:pt>
    <dgm:pt modelId="{43F8F776-766B-49C2-B453-4CE8FE7DAE34}" type="pres">
      <dgm:prSet presAssocID="{4CFEC0AC-7F6C-427D-9139-23357D5E9ADC}" presName="Name0" presStyleCnt="0">
        <dgm:presLayoutVars>
          <dgm:chMax val="7"/>
          <dgm:chPref val="7"/>
          <dgm:dir/>
        </dgm:presLayoutVars>
      </dgm:prSet>
      <dgm:spPr/>
    </dgm:pt>
    <dgm:pt modelId="{E8037643-9CEA-43E1-BE01-FD67FD331F52}" type="pres">
      <dgm:prSet presAssocID="{4CFEC0AC-7F6C-427D-9139-23357D5E9ADC}" presName="Name1" presStyleCnt="0"/>
      <dgm:spPr/>
    </dgm:pt>
    <dgm:pt modelId="{667F49AB-6600-4C8C-A9B1-A57CBA93DB25}" type="pres">
      <dgm:prSet presAssocID="{4CFEC0AC-7F6C-427D-9139-23357D5E9ADC}" presName="cycle" presStyleCnt="0"/>
      <dgm:spPr/>
    </dgm:pt>
    <dgm:pt modelId="{60DB4A16-54C4-4B8B-A419-48768B8E42B6}" type="pres">
      <dgm:prSet presAssocID="{4CFEC0AC-7F6C-427D-9139-23357D5E9ADC}" presName="srcNode" presStyleLbl="node1" presStyleIdx="0" presStyleCnt="5"/>
      <dgm:spPr/>
    </dgm:pt>
    <dgm:pt modelId="{FE7A859B-F8EA-4E14-BC51-A3CF247150CC}" type="pres">
      <dgm:prSet presAssocID="{4CFEC0AC-7F6C-427D-9139-23357D5E9ADC}" presName="conn" presStyleLbl="parChTrans1D2" presStyleIdx="0" presStyleCnt="1"/>
      <dgm:spPr/>
    </dgm:pt>
    <dgm:pt modelId="{1433A49C-1411-486A-A9EC-B755DD6C208B}" type="pres">
      <dgm:prSet presAssocID="{4CFEC0AC-7F6C-427D-9139-23357D5E9ADC}" presName="extraNode" presStyleLbl="node1" presStyleIdx="0" presStyleCnt="5"/>
      <dgm:spPr/>
    </dgm:pt>
    <dgm:pt modelId="{4981AB11-D229-4DFB-81C1-60AAC52AA390}" type="pres">
      <dgm:prSet presAssocID="{4CFEC0AC-7F6C-427D-9139-23357D5E9ADC}" presName="dstNode" presStyleLbl="node1" presStyleIdx="0" presStyleCnt="5"/>
      <dgm:spPr/>
    </dgm:pt>
    <dgm:pt modelId="{65765A82-6C7D-48E9-9111-363CBA0B343C}" type="pres">
      <dgm:prSet presAssocID="{FD1F5B04-0C2E-46A7-BD61-FC6122A73CE4}" presName="text_1" presStyleLbl="node1" presStyleIdx="0" presStyleCnt="5" custScaleY="118818">
        <dgm:presLayoutVars>
          <dgm:bulletEnabled val="1"/>
        </dgm:presLayoutVars>
      </dgm:prSet>
      <dgm:spPr/>
    </dgm:pt>
    <dgm:pt modelId="{99897574-37B3-4752-BD91-C4C079639096}" type="pres">
      <dgm:prSet presAssocID="{FD1F5B04-0C2E-46A7-BD61-FC6122A73CE4}" presName="accent_1" presStyleCnt="0"/>
      <dgm:spPr/>
    </dgm:pt>
    <dgm:pt modelId="{24202970-54AF-4334-902F-7A07B9A2A05B}" type="pres">
      <dgm:prSet presAssocID="{FD1F5B04-0C2E-46A7-BD61-FC6122A73CE4}" presName="accentRepeatNode" presStyleLbl="solidFgAcc1" presStyleIdx="0" presStyleCnt="5" custScaleX="106220" custScaleY="106220"/>
      <dgm:spPr/>
    </dgm:pt>
    <dgm:pt modelId="{E7BCCBE4-1E3C-4AE6-ACF0-62C613E45562}" type="pres">
      <dgm:prSet presAssocID="{8873A9D8-8FBA-4581-81D0-DA97EE927D27}" presName="text_2" presStyleLbl="node1" presStyleIdx="1" presStyleCnt="5" custScaleY="118818">
        <dgm:presLayoutVars>
          <dgm:bulletEnabled val="1"/>
        </dgm:presLayoutVars>
      </dgm:prSet>
      <dgm:spPr/>
    </dgm:pt>
    <dgm:pt modelId="{A503E2F3-6B12-44CF-9E40-822429DBD3D8}" type="pres">
      <dgm:prSet presAssocID="{8873A9D8-8FBA-4581-81D0-DA97EE927D27}" presName="accent_2" presStyleCnt="0"/>
      <dgm:spPr/>
    </dgm:pt>
    <dgm:pt modelId="{CA9A65FB-4176-4B17-AFCA-A02B2777FFFA}" type="pres">
      <dgm:prSet presAssocID="{8873A9D8-8FBA-4581-81D0-DA97EE927D27}" presName="accentRepeatNode" presStyleLbl="solidFgAcc1" presStyleIdx="1" presStyleCnt="5" custScaleX="106220" custScaleY="106220"/>
      <dgm:spPr/>
    </dgm:pt>
    <dgm:pt modelId="{E07E570E-03D5-476E-8330-291BDD422844}" type="pres">
      <dgm:prSet presAssocID="{A83DBFE4-B472-4070-8717-943A7EC29698}" presName="text_3" presStyleLbl="node1" presStyleIdx="2" presStyleCnt="5" custScaleY="118818">
        <dgm:presLayoutVars>
          <dgm:bulletEnabled val="1"/>
        </dgm:presLayoutVars>
      </dgm:prSet>
      <dgm:spPr/>
    </dgm:pt>
    <dgm:pt modelId="{EFFDFEA0-0179-458B-9119-9725F3E357A8}" type="pres">
      <dgm:prSet presAssocID="{A83DBFE4-B472-4070-8717-943A7EC29698}" presName="accent_3" presStyleCnt="0"/>
      <dgm:spPr/>
    </dgm:pt>
    <dgm:pt modelId="{BA304812-A611-47FE-BAFC-D5FE6C00A030}" type="pres">
      <dgm:prSet presAssocID="{A83DBFE4-B472-4070-8717-943A7EC29698}" presName="accentRepeatNode" presStyleLbl="solidFgAcc1" presStyleIdx="2" presStyleCnt="5" custScaleX="106220" custScaleY="106220"/>
      <dgm:spPr/>
    </dgm:pt>
    <dgm:pt modelId="{A1802555-C3BF-461F-81D6-AC3C346A851C}" type="pres">
      <dgm:prSet presAssocID="{2F040370-3049-4C25-8FB8-F08E279A0CC7}" presName="text_4" presStyleLbl="node1" presStyleIdx="3" presStyleCnt="5" custScaleY="118818">
        <dgm:presLayoutVars>
          <dgm:bulletEnabled val="1"/>
        </dgm:presLayoutVars>
      </dgm:prSet>
      <dgm:spPr/>
    </dgm:pt>
    <dgm:pt modelId="{0EA19A1B-3B8D-4D17-9019-D56751D5614F}" type="pres">
      <dgm:prSet presAssocID="{2F040370-3049-4C25-8FB8-F08E279A0CC7}" presName="accent_4" presStyleCnt="0"/>
      <dgm:spPr/>
    </dgm:pt>
    <dgm:pt modelId="{C2C4D8F4-02EE-438F-A6A9-52D59D528029}" type="pres">
      <dgm:prSet presAssocID="{2F040370-3049-4C25-8FB8-F08E279A0CC7}" presName="accentRepeatNode" presStyleLbl="solidFgAcc1" presStyleIdx="3" presStyleCnt="5" custScaleX="106220" custScaleY="106220"/>
      <dgm:spPr/>
    </dgm:pt>
    <dgm:pt modelId="{D2EE9CD8-7FE0-4DCF-8F8D-F4329E8172F7}" type="pres">
      <dgm:prSet presAssocID="{97AEC2BB-23C7-459A-9D59-EA355324ECA9}" presName="text_5" presStyleLbl="node1" presStyleIdx="4" presStyleCnt="5" custScaleY="118818">
        <dgm:presLayoutVars>
          <dgm:bulletEnabled val="1"/>
        </dgm:presLayoutVars>
      </dgm:prSet>
      <dgm:spPr/>
    </dgm:pt>
    <dgm:pt modelId="{3644A78F-2462-446A-B342-87B8088C657D}" type="pres">
      <dgm:prSet presAssocID="{97AEC2BB-23C7-459A-9D59-EA355324ECA9}" presName="accent_5" presStyleCnt="0"/>
      <dgm:spPr/>
    </dgm:pt>
    <dgm:pt modelId="{A4B8E29D-EAA1-49B8-AEDD-EFE0A33E5732}" type="pres">
      <dgm:prSet presAssocID="{97AEC2BB-23C7-459A-9D59-EA355324ECA9}" presName="accentRepeatNode" presStyleLbl="solidFgAcc1" presStyleIdx="4" presStyleCnt="5" custScaleX="106220" custScaleY="106220"/>
      <dgm:spPr/>
    </dgm:pt>
  </dgm:ptLst>
  <dgm:cxnLst>
    <dgm:cxn modelId="{C95C5915-238A-4FC7-B650-76B3F0F0585E}" type="presOf" srcId="{5D2EACCD-3845-44EF-9547-F455AA15C95C}" destId="{FE7A859B-F8EA-4E14-BC51-A3CF247150CC}" srcOrd="0" destOrd="0" presId="urn:microsoft.com/office/officeart/2008/layout/VerticalCurvedList"/>
    <dgm:cxn modelId="{4AE6A015-DBBB-42BB-81B8-B225C26E4378}" srcId="{4CFEC0AC-7F6C-427D-9139-23357D5E9ADC}" destId="{FD1F5B04-0C2E-46A7-BD61-FC6122A73CE4}" srcOrd="0" destOrd="0" parTransId="{D7D8DC7B-5025-4BCB-9362-5F12549E0AC8}" sibTransId="{5D2EACCD-3845-44EF-9547-F455AA15C95C}"/>
    <dgm:cxn modelId="{862B6A30-AA61-4807-8A35-A8BA756C8AD8}" srcId="{4CFEC0AC-7F6C-427D-9139-23357D5E9ADC}" destId="{97AEC2BB-23C7-459A-9D59-EA355324ECA9}" srcOrd="4" destOrd="0" parTransId="{B592CC4F-538A-44EC-9B97-376E7574D677}" sibTransId="{B5B2641D-7AEE-4667-B2CC-2F6A829C32C2}"/>
    <dgm:cxn modelId="{B2E1906A-305D-44AF-B00B-DAF05DE1F0DE}" type="presOf" srcId="{2F040370-3049-4C25-8FB8-F08E279A0CC7}" destId="{A1802555-C3BF-461F-81D6-AC3C346A851C}" srcOrd="0" destOrd="0" presId="urn:microsoft.com/office/officeart/2008/layout/VerticalCurvedList"/>
    <dgm:cxn modelId="{108DA04D-6D84-4D6B-A653-A1AEAAF21D15}" srcId="{4CFEC0AC-7F6C-427D-9139-23357D5E9ADC}" destId="{8873A9D8-8FBA-4581-81D0-DA97EE927D27}" srcOrd="1" destOrd="0" parTransId="{75812CF2-32E3-48CD-9D8B-629A3E6C31EA}" sibTransId="{45834156-2CDA-448F-99D8-944D5C584311}"/>
    <dgm:cxn modelId="{128D4B78-7634-4CEA-A8BF-2A09B31FD101}" type="presOf" srcId="{8873A9D8-8FBA-4581-81D0-DA97EE927D27}" destId="{E7BCCBE4-1E3C-4AE6-ACF0-62C613E45562}" srcOrd="0" destOrd="0" presId="urn:microsoft.com/office/officeart/2008/layout/VerticalCurvedList"/>
    <dgm:cxn modelId="{003CD58D-8585-4A0D-B177-349046E2010B}" type="presOf" srcId="{4CFEC0AC-7F6C-427D-9139-23357D5E9ADC}" destId="{43F8F776-766B-49C2-B453-4CE8FE7DAE34}" srcOrd="0" destOrd="0" presId="urn:microsoft.com/office/officeart/2008/layout/VerticalCurvedList"/>
    <dgm:cxn modelId="{E5783D98-2069-46DA-90FE-579734DEBA76}" type="presOf" srcId="{A83DBFE4-B472-4070-8717-943A7EC29698}" destId="{E07E570E-03D5-476E-8330-291BDD422844}" srcOrd="0" destOrd="0" presId="urn:microsoft.com/office/officeart/2008/layout/VerticalCurvedList"/>
    <dgm:cxn modelId="{EF83A4B5-BB02-42FC-9AF6-AB44410A756E}" type="presOf" srcId="{97AEC2BB-23C7-459A-9D59-EA355324ECA9}" destId="{D2EE9CD8-7FE0-4DCF-8F8D-F4329E8172F7}" srcOrd="0" destOrd="0" presId="urn:microsoft.com/office/officeart/2008/layout/VerticalCurvedList"/>
    <dgm:cxn modelId="{B40FF3C6-1756-4065-922C-3F0931053613}" type="presOf" srcId="{FD1F5B04-0C2E-46A7-BD61-FC6122A73CE4}" destId="{65765A82-6C7D-48E9-9111-363CBA0B343C}" srcOrd="0" destOrd="0" presId="urn:microsoft.com/office/officeart/2008/layout/VerticalCurvedList"/>
    <dgm:cxn modelId="{2A9D42F0-9CE5-4759-B5F6-5E5C6C95861C}" srcId="{4CFEC0AC-7F6C-427D-9139-23357D5E9ADC}" destId="{A83DBFE4-B472-4070-8717-943A7EC29698}" srcOrd="2" destOrd="0" parTransId="{0F73BD03-DA3C-4D78-A5EC-5AFE9D03B950}" sibTransId="{BAA5CF25-A0EB-4168-93F9-5B2EB288C09B}"/>
    <dgm:cxn modelId="{A4DF6DF1-5FA6-4FE7-8EB3-E5B3B36FCAC1}" srcId="{4CFEC0AC-7F6C-427D-9139-23357D5E9ADC}" destId="{2F040370-3049-4C25-8FB8-F08E279A0CC7}" srcOrd="3" destOrd="0" parTransId="{5C294E2E-5A99-4765-97B0-72DD5490B240}" sibTransId="{9BF6576B-2CD4-4688-8CCD-53D8A0C1F549}"/>
    <dgm:cxn modelId="{2F0F7DCE-0C4F-412F-BCF0-64AEE8E5106D}" type="presParOf" srcId="{43F8F776-766B-49C2-B453-4CE8FE7DAE34}" destId="{E8037643-9CEA-43E1-BE01-FD67FD331F52}" srcOrd="0" destOrd="0" presId="urn:microsoft.com/office/officeart/2008/layout/VerticalCurvedList"/>
    <dgm:cxn modelId="{4D66D99B-4929-4625-B472-9D35E73E9E4D}" type="presParOf" srcId="{E8037643-9CEA-43E1-BE01-FD67FD331F52}" destId="{667F49AB-6600-4C8C-A9B1-A57CBA93DB25}" srcOrd="0" destOrd="0" presId="urn:microsoft.com/office/officeart/2008/layout/VerticalCurvedList"/>
    <dgm:cxn modelId="{A0E058B6-D2DA-44C6-A2DE-6EC378BF6AA2}" type="presParOf" srcId="{667F49AB-6600-4C8C-A9B1-A57CBA93DB25}" destId="{60DB4A16-54C4-4B8B-A419-48768B8E42B6}" srcOrd="0" destOrd="0" presId="urn:microsoft.com/office/officeart/2008/layout/VerticalCurvedList"/>
    <dgm:cxn modelId="{56DAEA5E-2CA6-450D-B266-2F9DF0876CA4}" type="presParOf" srcId="{667F49AB-6600-4C8C-A9B1-A57CBA93DB25}" destId="{FE7A859B-F8EA-4E14-BC51-A3CF247150CC}" srcOrd="1" destOrd="0" presId="urn:microsoft.com/office/officeart/2008/layout/VerticalCurvedList"/>
    <dgm:cxn modelId="{D1CB1E06-16AE-479C-AD4B-0E2F10AE9B8F}" type="presParOf" srcId="{667F49AB-6600-4C8C-A9B1-A57CBA93DB25}" destId="{1433A49C-1411-486A-A9EC-B755DD6C208B}" srcOrd="2" destOrd="0" presId="urn:microsoft.com/office/officeart/2008/layout/VerticalCurvedList"/>
    <dgm:cxn modelId="{36B8CB6D-5440-47CE-B482-2480A243E02D}" type="presParOf" srcId="{667F49AB-6600-4C8C-A9B1-A57CBA93DB25}" destId="{4981AB11-D229-4DFB-81C1-60AAC52AA390}" srcOrd="3" destOrd="0" presId="urn:microsoft.com/office/officeart/2008/layout/VerticalCurvedList"/>
    <dgm:cxn modelId="{6F1E1B57-7912-4F8C-8C53-1EE0369FF3CB}" type="presParOf" srcId="{E8037643-9CEA-43E1-BE01-FD67FD331F52}" destId="{65765A82-6C7D-48E9-9111-363CBA0B343C}" srcOrd="1" destOrd="0" presId="urn:microsoft.com/office/officeart/2008/layout/VerticalCurvedList"/>
    <dgm:cxn modelId="{BC0323FC-425A-4D05-95E7-35C19BB8C5EE}" type="presParOf" srcId="{E8037643-9CEA-43E1-BE01-FD67FD331F52}" destId="{99897574-37B3-4752-BD91-C4C079639096}" srcOrd="2" destOrd="0" presId="urn:microsoft.com/office/officeart/2008/layout/VerticalCurvedList"/>
    <dgm:cxn modelId="{518D7A86-9698-49E7-9959-865309C2ACDD}" type="presParOf" srcId="{99897574-37B3-4752-BD91-C4C079639096}" destId="{24202970-54AF-4334-902F-7A07B9A2A05B}" srcOrd="0" destOrd="0" presId="urn:microsoft.com/office/officeart/2008/layout/VerticalCurvedList"/>
    <dgm:cxn modelId="{081281F1-A1BC-4E20-90E2-F5B1809FD053}" type="presParOf" srcId="{E8037643-9CEA-43E1-BE01-FD67FD331F52}" destId="{E7BCCBE4-1E3C-4AE6-ACF0-62C613E45562}" srcOrd="3" destOrd="0" presId="urn:microsoft.com/office/officeart/2008/layout/VerticalCurvedList"/>
    <dgm:cxn modelId="{346D4CDB-B425-4F13-9EE0-3F46DD0FD833}" type="presParOf" srcId="{E8037643-9CEA-43E1-BE01-FD67FD331F52}" destId="{A503E2F3-6B12-44CF-9E40-822429DBD3D8}" srcOrd="4" destOrd="0" presId="urn:microsoft.com/office/officeart/2008/layout/VerticalCurvedList"/>
    <dgm:cxn modelId="{BE098FEF-8EA1-4ABE-840A-74F26A16D560}" type="presParOf" srcId="{A503E2F3-6B12-44CF-9E40-822429DBD3D8}" destId="{CA9A65FB-4176-4B17-AFCA-A02B2777FFFA}" srcOrd="0" destOrd="0" presId="urn:microsoft.com/office/officeart/2008/layout/VerticalCurvedList"/>
    <dgm:cxn modelId="{71DACCA9-1C0D-4A25-A912-52DF7DA33966}" type="presParOf" srcId="{E8037643-9CEA-43E1-BE01-FD67FD331F52}" destId="{E07E570E-03D5-476E-8330-291BDD422844}" srcOrd="5" destOrd="0" presId="urn:microsoft.com/office/officeart/2008/layout/VerticalCurvedList"/>
    <dgm:cxn modelId="{C4C31109-F196-49FF-A30C-FA483887EDA9}" type="presParOf" srcId="{E8037643-9CEA-43E1-BE01-FD67FD331F52}" destId="{EFFDFEA0-0179-458B-9119-9725F3E357A8}" srcOrd="6" destOrd="0" presId="urn:microsoft.com/office/officeart/2008/layout/VerticalCurvedList"/>
    <dgm:cxn modelId="{8255FE7A-6BDA-4BF5-9555-FE8D0C15D733}" type="presParOf" srcId="{EFFDFEA0-0179-458B-9119-9725F3E357A8}" destId="{BA304812-A611-47FE-BAFC-D5FE6C00A030}" srcOrd="0" destOrd="0" presId="urn:microsoft.com/office/officeart/2008/layout/VerticalCurvedList"/>
    <dgm:cxn modelId="{2C84813C-EA11-4491-BD64-611EA19A8077}" type="presParOf" srcId="{E8037643-9CEA-43E1-BE01-FD67FD331F52}" destId="{A1802555-C3BF-461F-81D6-AC3C346A851C}" srcOrd="7" destOrd="0" presId="urn:microsoft.com/office/officeart/2008/layout/VerticalCurvedList"/>
    <dgm:cxn modelId="{F881857C-7121-451C-A047-A744D5EF7AC6}" type="presParOf" srcId="{E8037643-9CEA-43E1-BE01-FD67FD331F52}" destId="{0EA19A1B-3B8D-4D17-9019-D56751D5614F}" srcOrd="8" destOrd="0" presId="urn:microsoft.com/office/officeart/2008/layout/VerticalCurvedList"/>
    <dgm:cxn modelId="{A946D032-167D-4810-832C-13E486E991D8}" type="presParOf" srcId="{0EA19A1B-3B8D-4D17-9019-D56751D5614F}" destId="{C2C4D8F4-02EE-438F-A6A9-52D59D528029}" srcOrd="0" destOrd="0" presId="urn:microsoft.com/office/officeart/2008/layout/VerticalCurvedList"/>
    <dgm:cxn modelId="{6738DAD1-75A8-41C1-94B9-300F29582B42}" type="presParOf" srcId="{E8037643-9CEA-43E1-BE01-FD67FD331F52}" destId="{D2EE9CD8-7FE0-4DCF-8F8D-F4329E8172F7}" srcOrd="9" destOrd="0" presId="urn:microsoft.com/office/officeart/2008/layout/VerticalCurvedList"/>
    <dgm:cxn modelId="{91AAB83A-4E74-42E8-AC33-06EB59C9696D}" type="presParOf" srcId="{E8037643-9CEA-43E1-BE01-FD67FD331F52}" destId="{3644A78F-2462-446A-B342-87B8088C657D}" srcOrd="10" destOrd="0" presId="urn:microsoft.com/office/officeart/2008/layout/VerticalCurvedList"/>
    <dgm:cxn modelId="{B5869B7E-226F-4A96-AECC-8F962118B699}" type="presParOf" srcId="{3644A78F-2462-446A-B342-87B8088C657D}" destId="{A4B8E29D-EAA1-49B8-AEDD-EFE0A33E57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F9B2C-1099-4725-9AAE-AF28E8C9CD64}" type="doc">
      <dgm:prSet loTypeId="urn:microsoft.com/office/officeart/2005/8/layout/hChevron3" loCatId="process" qsTypeId="urn:microsoft.com/office/officeart/2005/8/quickstyle/3d2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E21BA80-37E7-4085-AD31-F0108B9B6F5F}">
      <dgm:prSet/>
      <dgm:spPr/>
      <dgm:t>
        <a:bodyPr/>
        <a:lstStyle/>
        <a:p>
          <a:r>
            <a:rPr lang="en-US" dirty="0"/>
            <a:t>Docker Desktop is an application that lets you easily install and use Docker on your Mac or Windows computer.</a:t>
          </a:r>
        </a:p>
      </dgm:t>
    </dgm:pt>
    <dgm:pt modelId="{24C98400-EFF1-45AA-9FE1-A23F715006A4}" type="parTrans" cxnId="{B9360FF6-A75A-4C10-A21B-15E96D19F1FF}">
      <dgm:prSet/>
      <dgm:spPr/>
      <dgm:t>
        <a:bodyPr/>
        <a:lstStyle/>
        <a:p>
          <a:endParaRPr lang="en-US"/>
        </a:p>
      </dgm:t>
    </dgm:pt>
    <dgm:pt modelId="{ECC4A005-D757-469E-A497-A2A554BF95C3}" type="sibTrans" cxnId="{B9360FF6-A75A-4C10-A21B-15E96D19F1FF}">
      <dgm:prSet/>
      <dgm:spPr/>
      <dgm:t>
        <a:bodyPr/>
        <a:lstStyle/>
        <a:p>
          <a:endParaRPr lang="en-US"/>
        </a:p>
      </dgm:t>
    </dgm:pt>
    <dgm:pt modelId="{20F343C8-1F91-4214-BCFF-07F337CAE40D}">
      <dgm:prSet/>
      <dgm:spPr/>
      <dgm:t>
        <a:bodyPr/>
        <a:lstStyle/>
        <a:p>
          <a:r>
            <a:rPr lang="en-US" dirty="0"/>
            <a:t>Docker Desktop provides you with tools such as Docker Engine, Docker CLI, Docker Compose, Kubernetes, and more, that allow you to build, run, share, and deploy your containers.</a:t>
          </a:r>
        </a:p>
      </dgm:t>
    </dgm:pt>
    <dgm:pt modelId="{147EA872-3651-4256-A37E-9EF3292A94BB}" type="parTrans" cxnId="{C7859367-FECC-4F28-823D-0948510CCECA}">
      <dgm:prSet/>
      <dgm:spPr/>
      <dgm:t>
        <a:bodyPr/>
        <a:lstStyle/>
        <a:p>
          <a:endParaRPr lang="en-US"/>
        </a:p>
      </dgm:t>
    </dgm:pt>
    <dgm:pt modelId="{8957F31D-F156-481B-A17C-1BC4DDA557A9}" type="sibTrans" cxnId="{C7859367-FECC-4F28-823D-0948510CCECA}">
      <dgm:prSet/>
      <dgm:spPr/>
      <dgm:t>
        <a:bodyPr/>
        <a:lstStyle/>
        <a:p>
          <a:endParaRPr lang="en-US"/>
        </a:p>
      </dgm:t>
    </dgm:pt>
    <dgm:pt modelId="{4EB064B0-B0EC-47DF-8F06-2667DC952584}" type="pres">
      <dgm:prSet presAssocID="{F32F9B2C-1099-4725-9AAE-AF28E8C9CD64}" presName="Name0" presStyleCnt="0">
        <dgm:presLayoutVars>
          <dgm:dir/>
          <dgm:resizeHandles val="exact"/>
        </dgm:presLayoutVars>
      </dgm:prSet>
      <dgm:spPr/>
    </dgm:pt>
    <dgm:pt modelId="{DF10E017-F8AC-4E69-BEBC-703CABB24DAC}" type="pres">
      <dgm:prSet presAssocID="{AE21BA80-37E7-4085-AD31-F0108B9B6F5F}" presName="parTxOnly" presStyleLbl="node1" presStyleIdx="0" presStyleCnt="2" custScaleX="66072">
        <dgm:presLayoutVars>
          <dgm:bulletEnabled val="1"/>
        </dgm:presLayoutVars>
      </dgm:prSet>
      <dgm:spPr/>
    </dgm:pt>
    <dgm:pt modelId="{7039EEAB-AED2-4E21-A62E-11502ACABEBD}" type="pres">
      <dgm:prSet presAssocID="{ECC4A005-D757-469E-A497-A2A554BF95C3}" presName="parSpace" presStyleCnt="0"/>
      <dgm:spPr/>
    </dgm:pt>
    <dgm:pt modelId="{855D7D8B-40E1-460E-88D2-ED539C873C04}" type="pres">
      <dgm:prSet presAssocID="{20F343C8-1F91-4214-BCFF-07F337CAE40D}" presName="parTxOnly" presStyleLbl="node1" presStyleIdx="1" presStyleCnt="2" custLinFactNeighborX="54943">
        <dgm:presLayoutVars>
          <dgm:bulletEnabled val="1"/>
        </dgm:presLayoutVars>
      </dgm:prSet>
      <dgm:spPr/>
    </dgm:pt>
  </dgm:ptLst>
  <dgm:cxnLst>
    <dgm:cxn modelId="{325B1307-6339-44F1-B4E6-B7D6B6A537B7}" type="presOf" srcId="{20F343C8-1F91-4214-BCFF-07F337CAE40D}" destId="{855D7D8B-40E1-460E-88D2-ED539C873C04}" srcOrd="0" destOrd="0" presId="urn:microsoft.com/office/officeart/2005/8/layout/hChevron3"/>
    <dgm:cxn modelId="{9F123818-0307-495C-AD2A-CAF0B3CD4875}" type="presOf" srcId="{F32F9B2C-1099-4725-9AAE-AF28E8C9CD64}" destId="{4EB064B0-B0EC-47DF-8F06-2667DC952584}" srcOrd="0" destOrd="0" presId="urn:microsoft.com/office/officeart/2005/8/layout/hChevron3"/>
    <dgm:cxn modelId="{8B3D1A63-9214-4432-88B2-40D3B841A750}" type="presOf" srcId="{AE21BA80-37E7-4085-AD31-F0108B9B6F5F}" destId="{DF10E017-F8AC-4E69-BEBC-703CABB24DAC}" srcOrd="0" destOrd="0" presId="urn:microsoft.com/office/officeart/2005/8/layout/hChevron3"/>
    <dgm:cxn modelId="{C7859367-FECC-4F28-823D-0948510CCECA}" srcId="{F32F9B2C-1099-4725-9AAE-AF28E8C9CD64}" destId="{20F343C8-1F91-4214-BCFF-07F337CAE40D}" srcOrd="1" destOrd="0" parTransId="{147EA872-3651-4256-A37E-9EF3292A94BB}" sibTransId="{8957F31D-F156-481B-A17C-1BC4DDA557A9}"/>
    <dgm:cxn modelId="{B9360FF6-A75A-4C10-A21B-15E96D19F1FF}" srcId="{F32F9B2C-1099-4725-9AAE-AF28E8C9CD64}" destId="{AE21BA80-37E7-4085-AD31-F0108B9B6F5F}" srcOrd="0" destOrd="0" parTransId="{24C98400-EFF1-45AA-9FE1-A23F715006A4}" sibTransId="{ECC4A005-D757-469E-A497-A2A554BF95C3}"/>
    <dgm:cxn modelId="{C3CAF330-49AD-447D-9C73-52607F755F0C}" type="presParOf" srcId="{4EB064B0-B0EC-47DF-8F06-2667DC952584}" destId="{DF10E017-F8AC-4E69-BEBC-703CABB24DAC}" srcOrd="0" destOrd="0" presId="urn:microsoft.com/office/officeart/2005/8/layout/hChevron3"/>
    <dgm:cxn modelId="{D5A5045A-56E3-4D4F-800F-A0FB2805C519}" type="presParOf" srcId="{4EB064B0-B0EC-47DF-8F06-2667DC952584}" destId="{7039EEAB-AED2-4E21-A62E-11502ACABEBD}" srcOrd="1" destOrd="0" presId="urn:microsoft.com/office/officeart/2005/8/layout/hChevron3"/>
    <dgm:cxn modelId="{69601F44-3A0D-44F9-AEA0-6BF3B44DDA24}" type="presParOf" srcId="{4EB064B0-B0EC-47DF-8F06-2667DC952584}" destId="{855D7D8B-40E1-460E-88D2-ED539C873C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80E77-01EC-4C44-9F4F-47CD5FD4FB2A}" type="doc">
      <dgm:prSet loTypeId="urn:microsoft.com/office/officeart/2005/8/layout/cycle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E25A1-0AA7-4D7E-8D3C-957964A788B4}">
      <dgm:prSet phldrT="[Text]" custT="1"/>
      <dgm:spPr/>
      <dgm:t>
        <a:bodyPr/>
        <a:lstStyle/>
        <a:p>
          <a:r>
            <a: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develop and test your applications faster and more reliably, without worrying about compatibility issues or dependencies</a:t>
          </a:r>
          <a:endParaRPr lang="en-US" sz="1600" dirty="0"/>
        </a:p>
      </dgm:t>
    </dgm:pt>
    <dgm:pt modelId="{BECBD1A0-335F-4689-8327-FB9CBD698625}" type="parTrans" cxnId="{61587610-4EB3-42B6-9E70-B7AA44E08AEE}">
      <dgm:prSet/>
      <dgm:spPr/>
      <dgm:t>
        <a:bodyPr/>
        <a:lstStyle/>
        <a:p>
          <a:endParaRPr lang="en-US"/>
        </a:p>
      </dgm:t>
    </dgm:pt>
    <dgm:pt modelId="{80DBB85C-D72C-42F1-9F23-4C88FEF27234}" type="sibTrans" cxnId="{61587610-4EB3-42B6-9E70-B7AA44E08AEE}">
      <dgm:prSet/>
      <dgm:spPr/>
      <dgm:t>
        <a:bodyPr/>
        <a:lstStyle/>
        <a:p>
          <a:endParaRPr lang="en-US"/>
        </a:p>
      </dgm:t>
    </dgm:pt>
    <dgm:pt modelId="{06147284-74E7-4222-9BF4-753CAF88799D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"/>
          </a:pPr>
          <a:r>
            <a: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share your images and containers with others using Docker Hub, a cloud-based registry service that hosts millions of public and private repositories.</a:t>
          </a:r>
          <a:endParaRPr lang="en-US" sz="1600" dirty="0"/>
        </a:p>
      </dgm:t>
    </dgm:pt>
    <dgm:pt modelId="{F4417834-6F09-4EB3-9597-FC5560B0420E}" type="parTrans" cxnId="{2C35A592-734C-4D89-8124-D98DACDBA601}">
      <dgm:prSet/>
      <dgm:spPr/>
      <dgm:t>
        <a:bodyPr/>
        <a:lstStyle/>
        <a:p>
          <a:endParaRPr lang="en-US"/>
        </a:p>
      </dgm:t>
    </dgm:pt>
    <dgm:pt modelId="{5210480D-2563-4975-B1FA-6A72AB113D15}" type="sibTrans" cxnId="{2C35A592-734C-4D89-8124-D98DACDBA601}">
      <dgm:prSet/>
      <dgm:spPr/>
      <dgm:t>
        <a:bodyPr/>
        <a:lstStyle/>
        <a:p>
          <a:endParaRPr lang="en-US"/>
        </a:p>
      </dgm:t>
    </dgm:pt>
    <dgm:pt modelId="{347BAD81-E7FB-439F-BAE1-8F93C9B2D129}">
      <dgm:prSet phldrT="[Text]" custT="1"/>
      <dgm:spPr/>
      <dgm:t>
        <a:bodyPr/>
        <a:lstStyle/>
        <a:p>
          <a:r>
            <a: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learn about advanced topics such as networking, security, and image building best practices.</a:t>
          </a:r>
          <a:endParaRPr lang="en-US" sz="1600" dirty="0"/>
        </a:p>
      </dgm:t>
    </dgm:pt>
    <dgm:pt modelId="{A204468E-C7DB-4377-B53B-00F4177904BA}" type="parTrans" cxnId="{9C1294E3-D25E-43B0-9A3D-FD528046DD2C}">
      <dgm:prSet/>
      <dgm:spPr/>
      <dgm:t>
        <a:bodyPr/>
        <a:lstStyle/>
        <a:p>
          <a:endParaRPr lang="en-US"/>
        </a:p>
      </dgm:t>
    </dgm:pt>
    <dgm:pt modelId="{D6B2E233-AD11-47F7-982A-8A5D6537D52B}" type="sibTrans" cxnId="{9C1294E3-D25E-43B0-9A3D-FD528046DD2C}">
      <dgm:prSet/>
      <dgm:spPr/>
      <dgm:t>
        <a:bodyPr/>
        <a:lstStyle/>
        <a:p>
          <a:endParaRPr lang="en-US"/>
        </a:p>
      </dgm:t>
    </dgm:pt>
    <dgm:pt modelId="{61F15179-13A0-4BD5-88BB-D93A0836DE64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"/>
          </a:pPr>
          <a:r>
            <a: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run your applications using Docker Compose, a tool that lets you define and orchestrate your multi-container applications using a YAML file.</a:t>
          </a:r>
          <a:endParaRPr lang="en-US" sz="1600" dirty="0"/>
        </a:p>
      </dgm:t>
    </dgm:pt>
    <dgm:pt modelId="{D22B793C-8D18-4B83-B961-DE528B0CDE7C}" type="parTrans" cxnId="{C8C01743-8465-472C-AA84-90D4160A367D}">
      <dgm:prSet/>
      <dgm:spPr/>
      <dgm:t>
        <a:bodyPr/>
        <a:lstStyle/>
        <a:p>
          <a:endParaRPr lang="en-US"/>
        </a:p>
      </dgm:t>
    </dgm:pt>
    <dgm:pt modelId="{F711ECE9-07E7-4C39-8D0A-9CE52BF832C1}" type="sibTrans" cxnId="{C8C01743-8465-472C-AA84-90D4160A367D}">
      <dgm:prSet/>
      <dgm:spPr/>
      <dgm:t>
        <a:bodyPr/>
        <a:lstStyle/>
        <a:p>
          <a:endParaRPr lang="en-US"/>
        </a:p>
      </dgm:t>
    </dgm:pt>
    <dgm:pt modelId="{65674CDE-6B03-4190-8909-C273426CEA1E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"/>
          </a:pPr>
          <a:r>
            <a: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deploy your applications using multiple containers that communicate with each other, using a database or other services.</a:t>
          </a:r>
          <a:endParaRPr lang="en-US" sz="1600" dirty="0"/>
        </a:p>
      </dgm:t>
    </dgm:pt>
    <dgm:pt modelId="{FD7AD77E-D7BE-47BA-AB49-EA03CE660B29}" type="parTrans" cxnId="{D9076731-6A49-4B3F-B992-16E2A95AA511}">
      <dgm:prSet/>
      <dgm:spPr/>
      <dgm:t>
        <a:bodyPr/>
        <a:lstStyle/>
        <a:p>
          <a:endParaRPr lang="en-US"/>
        </a:p>
      </dgm:t>
    </dgm:pt>
    <dgm:pt modelId="{65E86A94-5E0C-46CD-87B4-6BFCB93EB6A9}" type="sibTrans" cxnId="{D9076731-6A49-4B3F-B992-16E2A95AA511}">
      <dgm:prSet/>
      <dgm:spPr/>
      <dgm:t>
        <a:bodyPr/>
        <a:lstStyle/>
        <a:p>
          <a:endParaRPr lang="en-US"/>
        </a:p>
      </dgm:t>
    </dgm:pt>
    <dgm:pt modelId="{4DEAA85F-AFC4-4093-949F-807971ABB91E}" type="pres">
      <dgm:prSet presAssocID="{54F80E77-01EC-4C44-9F4F-47CD5FD4FB2A}" presName="cycle" presStyleCnt="0">
        <dgm:presLayoutVars>
          <dgm:dir/>
          <dgm:resizeHandles val="exact"/>
        </dgm:presLayoutVars>
      </dgm:prSet>
      <dgm:spPr/>
    </dgm:pt>
    <dgm:pt modelId="{C21EE800-FF73-4DC5-B1C8-A79F63C61FAE}" type="pres">
      <dgm:prSet presAssocID="{52CE25A1-0AA7-4D7E-8D3C-957964A788B4}" presName="node" presStyleLbl="node1" presStyleIdx="0" presStyleCnt="5" custScaleX="145968" custScaleY="131746">
        <dgm:presLayoutVars>
          <dgm:bulletEnabled val="1"/>
        </dgm:presLayoutVars>
      </dgm:prSet>
      <dgm:spPr/>
    </dgm:pt>
    <dgm:pt modelId="{FDB8F591-EF3B-41BB-81E1-D3985159ED77}" type="pres">
      <dgm:prSet presAssocID="{52CE25A1-0AA7-4D7E-8D3C-957964A788B4}" presName="spNode" presStyleCnt="0"/>
      <dgm:spPr/>
    </dgm:pt>
    <dgm:pt modelId="{CE08D2D1-1624-44CD-A506-FF12D13AEE82}" type="pres">
      <dgm:prSet presAssocID="{80DBB85C-D72C-42F1-9F23-4C88FEF27234}" presName="sibTrans" presStyleLbl="sibTrans1D1" presStyleIdx="0" presStyleCnt="5"/>
      <dgm:spPr/>
    </dgm:pt>
    <dgm:pt modelId="{4183BF10-7101-4DB2-A925-69080AFC0C43}" type="pres">
      <dgm:prSet presAssocID="{06147284-74E7-4222-9BF4-753CAF88799D}" presName="node" presStyleLbl="node1" presStyleIdx="1" presStyleCnt="5" custScaleX="145968" custScaleY="131746">
        <dgm:presLayoutVars>
          <dgm:bulletEnabled val="1"/>
        </dgm:presLayoutVars>
      </dgm:prSet>
      <dgm:spPr/>
    </dgm:pt>
    <dgm:pt modelId="{18704331-A9A0-42A6-B3F3-C63748F7CB63}" type="pres">
      <dgm:prSet presAssocID="{06147284-74E7-4222-9BF4-753CAF88799D}" presName="spNode" presStyleCnt="0"/>
      <dgm:spPr/>
    </dgm:pt>
    <dgm:pt modelId="{E14BF78C-9FFD-4463-B3CF-573618688FD3}" type="pres">
      <dgm:prSet presAssocID="{5210480D-2563-4975-B1FA-6A72AB113D15}" presName="sibTrans" presStyleLbl="sibTrans1D1" presStyleIdx="1" presStyleCnt="5"/>
      <dgm:spPr/>
    </dgm:pt>
    <dgm:pt modelId="{DFE04126-FD16-42A3-A13D-2B23B1E4696C}" type="pres">
      <dgm:prSet presAssocID="{347BAD81-E7FB-439F-BAE1-8F93C9B2D129}" presName="node" presStyleLbl="node1" presStyleIdx="2" presStyleCnt="5" custScaleX="145968" custScaleY="131746">
        <dgm:presLayoutVars>
          <dgm:bulletEnabled val="1"/>
        </dgm:presLayoutVars>
      </dgm:prSet>
      <dgm:spPr/>
    </dgm:pt>
    <dgm:pt modelId="{CACFAF3C-E60C-41FB-BD45-90711AA82768}" type="pres">
      <dgm:prSet presAssocID="{347BAD81-E7FB-439F-BAE1-8F93C9B2D129}" presName="spNode" presStyleCnt="0"/>
      <dgm:spPr/>
    </dgm:pt>
    <dgm:pt modelId="{7DAF0F55-B8BA-46D3-853C-B0A42FB4FFC0}" type="pres">
      <dgm:prSet presAssocID="{D6B2E233-AD11-47F7-982A-8A5D6537D52B}" presName="sibTrans" presStyleLbl="sibTrans1D1" presStyleIdx="2" presStyleCnt="5"/>
      <dgm:spPr/>
    </dgm:pt>
    <dgm:pt modelId="{F89ACC38-05DA-448F-9DA8-1FDF39FC49CC}" type="pres">
      <dgm:prSet presAssocID="{61F15179-13A0-4BD5-88BB-D93A0836DE64}" presName="node" presStyleLbl="node1" presStyleIdx="3" presStyleCnt="5" custScaleX="145968" custScaleY="131746">
        <dgm:presLayoutVars>
          <dgm:bulletEnabled val="1"/>
        </dgm:presLayoutVars>
      </dgm:prSet>
      <dgm:spPr/>
    </dgm:pt>
    <dgm:pt modelId="{E735877A-C750-4F72-A57A-BB39D0F7B404}" type="pres">
      <dgm:prSet presAssocID="{61F15179-13A0-4BD5-88BB-D93A0836DE64}" presName="spNode" presStyleCnt="0"/>
      <dgm:spPr/>
    </dgm:pt>
    <dgm:pt modelId="{7A9981D5-D23B-431A-B9FD-72025B8A71BB}" type="pres">
      <dgm:prSet presAssocID="{F711ECE9-07E7-4C39-8D0A-9CE52BF832C1}" presName="sibTrans" presStyleLbl="sibTrans1D1" presStyleIdx="3" presStyleCnt="5"/>
      <dgm:spPr/>
    </dgm:pt>
    <dgm:pt modelId="{88017088-CCE4-41CC-8622-1063A846B5B5}" type="pres">
      <dgm:prSet presAssocID="{65674CDE-6B03-4190-8909-C273426CEA1E}" presName="node" presStyleLbl="node1" presStyleIdx="4" presStyleCnt="5" custScaleX="145968" custScaleY="131746">
        <dgm:presLayoutVars>
          <dgm:bulletEnabled val="1"/>
        </dgm:presLayoutVars>
      </dgm:prSet>
      <dgm:spPr/>
    </dgm:pt>
    <dgm:pt modelId="{8BCEE23E-340B-4164-90E7-4D28053AF99B}" type="pres">
      <dgm:prSet presAssocID="{65674CDE-6B03-4190-8909-C273426CEA1E}" presName="spNode" presStyleCnt="0"/>
      <dgm:spPr/>
    </dgm:pt>
    <dgm:pt modelId="{71683EAC-B8C4-480F-9809-3925BFE8204F}" type="pres">
      <dgm:prSet presAssocID="{65E86A94-5E0C-46CD-87B4-6BFCB93EB6A9}" presName="sibTrans" presStyleLbl="sibTrans1D1" presStyleIdx="4" presStyleCnt="5"/>
      <dgm:spPr/>
    </dgm:pt>
  </dgm:ptLst>
  <dgm:cxnLst>
    <dgm:cxn modelId="{68B79609-E762-40AC-BCFA-ACBD6F44BBCD}" type="presOf" srcId="{D6B2E233-AD11-47F7-982A-8A5D6537D52B}" destId="{7DAF0F55-B8BA-46D3-853C-B0A42FB4FFC0}" srcOrd="0" destOrd="0" presId="urn:microsoft.com/office/officeart/2005/8/layout/cycle6"/>
    <dgm:cxn modelId="{76CEC00E-0B19-444E-8D23-A81B638BC7F6}" type="presOf" srcId="{06147284-74E7-4222-9BF4-753CAF88799D}" destId="{4183BF10-7101-4DB2-A925-69080AFC0C43}" srcOrd="0" destOrd="0" presId="urn:microsoft.com/office/officeart/2005/8/layout/cycle6"/>
    <dgm:cxn modelId="{61587610-4EB3-42B6-9E70-B7AA44E08AEE}" srcId="{54F80E77-01EC-4C44-9F4F-47CD5FD4FB2A}" destId="{52CE25A1-0AA7-4D7E-8D3C-957964A788B4}" srcOrd="0" destOrd="0" parTransId="{BECBD1A0-335F-4689-8327-FB9CBD698625}" sibTransId="{80DBB85C-D72C-42F1-9F23-4C88FEF27234}"/>
    <dgm:cxn modelId="{2072AF1A-5943-4DFA-997A-D3DAB01C7C91}" type="presOf" srcId="{65674CDE-6B03-4190-8909-C273426CEA1E}" destId="{88017088-CCE4-41CC-8622-1063A846B5B5}" srcOrd="0" destOrd="0" presId="urn:microsoft.com/office/officeart/2005/8/layout/cycle6"/>
    <dgm:cxn modelId="{D9076731-6A49-4B3F-B992-16E2A95AA511}" srcId="{54F80E77-01EC-4C44-9F4F-47CD5FD4FB2A}" destId="{65674CDE-6B03-4190-8909-C273426CEA1E}" srcOrd="4" destOrd="0" parTransId="{FD7AD77E-D7BE-47BA-AB49-EA03CE660B29}" sibTransId="{65E86A94-5E0C-46CD-87B4-6BFCB93EB6A9}"/>
    <dgm:cxn modelId="{C8C01743-8465-472C-AA84-90D4160A367D}" srcId="{54F80E77-01EC-4C44-9F4F-47CD5FD4FB2A}" destId="{61F15179-13A0-4BD5-88BB-D93A0836DE64}" srcOrd="3" destOrd="0" parTransId="{D22B793C-8D18-4B83-B961-DE528B0CDE7C}" sibTransId="{F711ECE9-07E7-4C39-8D0A-9CE52BF832C1}"/>
    <dgm:cxn modelId="{3F2C9068-A86F-41F1-B12A-C40879CAEACB}" type="presOf" srcId="{61F15179-13A0-4BD5-88BB-D93A0836DE64}" destId="{F89ACC38-05DA-448F-9DA8-1FDF39FC49CC}" srcOrd="0" destOrd="0" presId="urn:microsoft.com/office/officeart/2005/8/layout/cycle6"/>
    <dgm:cxn modelId="{C8C8E259-24CD-4BE5-9A01-DC45AB6F908A}" type="presOf" srcId="{65E86A94-5E0C-46CD-87B4-6BFCB93EB6A9}" destId="{71683EAC-B8C4-480F-9809-3925BFE8204F}" srcOrd="0" destOrd="0" presId="urn:microsoft.com/office/officeart/2005/8/layout/cycle6"/>
    <dgm:cxn modelId="{2C35A592-734C-4D89-8124-D98DACDBA601}" srcId="{54F80E77-01EC-4C44-9F4F-47CD5FD4FB2A}" destId="{06147284-74E7-4222-9BF4-753CAF88799D}" srcOrd="1" destOrd="0" parTransId="{F4417834-6F09-4EB3-9597-FC5560B0420E}" sibTransId="{5210480D-2563-4975-B1FA-6A72AB113D15}"/>
    <dgm:cxn modelId="{111E19B0-22D3-4BB9-A29B-1A7F4039D858}" type="presOf" srcId="{52CE25A1-0AA7-4D7E-8D3C-957964A788B4}" destId="{C21EE800-FF73-4DC5-B1C8-A79F63C61FAE}" srcOrd="0" destOrd="0" presId="urn:microsoft.com/office/officeart/2005/8/layout/cycle6"/>
    <dgm:cxn modelId="{C80C46BC-6256-49A5-B234-9479199BBB4B}" type="presOf" srcId="{80DBB85C-D72C-42F1-9F23-4C88FEF27234}" destId="{CE08D2D1-1624-44CD-A506-FF12D13AEE82}" srcOrd="0" destOrd="0" presId="urn:microsoft.com/office/officeart/2005/8/layout/cycle6"/>
    <dgm:cxn modelId="{D5BBE8C5-F988-499F-874D-7700F4E60FD1}" type="presOf" srcId="{5210480D-2563-4975-B1FA-6A72AB113D15}" destId="{E14BF78C-9FFD-4463-B3CF-573618688FD3}" srcOrd="0" destOrd="0" presId="urn:microsoft.com/office/officeart/2005/8/layout/cycle6"/>
    <dgm:cxn modelId="{0B60B7CD-B80B-40D7-9AD3-4C46BB2FBBD2}" type="presOf" srcId="{54F80E77-01EC-4C44-9F4F-47CD5FD4FB2A}" destId="{4DEAA85F-AFC4-4093-949F-807971ABB91E}" srcOrd="0" destOrd="0" presId="urn:microsoft.com/office/officeart/2005/8/layout/cycle6"/>
    <dgm:cxn modelId="{9C1294E3-D25E-43B0-9A3D-FD528046DD2C}" srcId="{54F80E77-01EC-4C44-9F4F-47CD5FD4FB2A}" destId="{347BAD81-E7FB-439F-BAE1-8F93C9B2D129}" srcOrd="2" destOrd="0" parTransId="{A204468E-C7DB-4377-B53B-00F4177904BA}" sibTransId="{D6B2E233-AD11-47F7-982A-8A5D6537D52B}"/>
    <dgm:cxn modelId="{839C94E5-6EB2-4138-869D-32F1F4BFD87F}" type="presOf" srcId="{347BAD81-E7FB-439F-BAE1-8F93C9B2D129}" destId="{DFE04126-FD16-42A3-A13D-2B23B1E4696C}" srcOrd="0" destOrd="0" presId="urn:microsoft.com/office/officeart/2005/8/layout/cycle6"/>
    <dgm:cxn modelId="{60A3AFF6-5563-4FF4-8EA5-7899F06DB516}" type="presOf" srcId="{F711ECE9-07E7-4C39-8D0A-9CE52BF832C1}" destId="{7A9981D5-D23B-431A-B9FD-72025B8A71BB}" srcOrd="0" destOrd="0" presId="urn:microsoft.com/office/officeart/2005/8/layout/cycle6"/>
    <dgm:cxn modelId="{20B479B4-F8A2-4AFE-AA5E-6F806C5A1ACA}" type="presParOf" srcId="{4DEAA85F-AFC4-4093-949F-807971ABB91E}" destId="{C21EE800-FF73-4DC5-B1C8-A79F63C61FAE}" srcOrd="0" destOrd="0" presId="urn:microsoft.com/office/officeart/2005/8/layout/cycle6"/>
    <dgm:cxn modelId="{90C5651D-632D-43FE-981D-228FEFF5D2F5}" type="presParOf" srcId="{4DEAA85F-AFC4-4093-949F-807971ABB91E}" destId="{FDB8F591-EF3B-41BB-81E1-D3985159ED77}" srcOrd="1" destOrd="0" presId="urn:microsoft.com/office/officeart/2005/8/layout/cycle6"/>
    <dgm:cxn modelId="{BB2D8747-6CC3-4062-92B0-4207E592C707}" type="presParOf" srcId="{4DEAA85F-AFC4-4093-949F-807971ABB91E}" destId="{CE08D2D1-1624-44CD-A506-FF12D13AEE82}" srcOrd="2" destOrd="0" presId="urn:microsoft.com/office/officeart/2005/8/layout/cycle6"/>
    <dgm:cxn modelId="{730EB4D1-2813-4A15-A73B-78F77899235D}" type="presParOf" srcId="{4DEAA85F-AFC4-4093-949F-807971ABB91E}" destId="{4183BF10-7101-4DB2-A925-69080AFC0C43}" srcOrd="3" destOrd="0" presId="urn:microsoft.com/office/officeart/2005/8/layout/cycle6"/>
    <dgm:cxn modelId="{EA59726A-60B4-4B46-9482-E10357FE3C82}" type="presParOf" srcId="{4DEAA85F-AFC4-4093-949F-807971ABB91E}" destId="{18704331-A9A0-42A6-B3F3-C63748F7CB63}" srcOrd="4" destOrd="0" presId="urn:microsoft.com/office/officeart/2005/8/layout/cycle6"/>
    <dgm:cxn modelId="{04344014-9C76-4FBB-A0C7-E60F09EEDE7F}" type="presParOf" srcId="{4DEAA85F-AFC4-4093-949F-807971ABB91E}" destId="{E14BF78C-9FFD-4463-B3CF-573618688FD3}" srcOrd="5" destOrd="0" presId="urn:microsoft.com/office/officeart/2005/8/layout/cycle6"/>
    <dgm:cxn modelId="{29739B17-7BA5-426D-9C0D-AB1D14478409}" type="presParOf" srcId="{4DEAA85F-AFC4-4093-949F-807971ABB91E}" destId="{DFE04126-FD16-42A3-A13D-2B23B1E4696C}" srcOrd="6" destOrd="0" presId="urn:microsoft.com/office/officeart/2005/8/layout/cycle6"/>
    <dgm:cxn modelId="{5854A323-BD83-4519-8F3C-4A9A9BB7CE7D}" type="presParOf" srcId="{4DEAA85F-AFC4-4093-949F-807971ABB91E}" destId="{CACFAF3C-E60C-41FB-BD45-90711AA82768}" srcOrd="7" destOrd="0" presId="urn:microsoft.com/office/officeart/2005/8/layout/cycle6"/>
    <dgm:cxn modelId="{985DB509-95B7-409D-9E92-158ACF4DEA59}" type="presParOf" srcId="{4DEAA85F-AFC4-4093-949F-807971ABB91E}" destId="{7DAF0F55-B8BA-46D3-853C-B0A42FB4FFC0}" srcOrd="8" destOrd="0" presId="urn:microsoft.com/office/officeart/2005/8/layout/cycle6"/>
    <dgm:cxn modelId="{19D94202-600C-409C-B2D1-C2A59C18BA02}" type="presParOf" srcId="{4DEAA85F-AFC4-4093-949F-807971ABB91E}" destId="{F89ACC38-05DA-448F-9DA8-1FDF39FC49CC}" srcOrd="9" destOrd="0" presId="urn:microsoft.com/office/officeart/2005/8/layout/cycle6"/>
    <dgm:cxn modelId="{4E71B15D-D852-42F8-BB4B-CAFECF4C6D60}" type="presParOf" srcId="{4DEAA85F-AFC4-4093-949F-807971ABB91E}" destId="{E735877A-C750-4F72-A57A-BB39D0F7B404}" srcOrd="10" destOrd="0" presId="urn:microsoft.com/office/officeart/2005/8/layout/cycle6"/>
    <dgm:cxn modelId="{804AA13F-CA70-46DB-B045-42B89CB51B59}" type="presParOf" srcId="{4DEAA85F-AFC4-4093-949F-807971ABB91E}" destId="{7A9981D5-D23B-431A-B9FD-72025B8A71BB}" srcOrd="11" destOrd="0" presId="urn:microsoft.com/office/officeart/2005/8/layout/cycle6"/>
    <dgm:cxn modelId="{7499B7E1-1A32-4176-A588-2BB8E780495E}" type="presParOf" srcId="{4DEAA85F-AFC4-4093-949F-807971ABB91E}" destId="{88017088-CCE4-41CC-8622-1063A846B5B5}" srcOrd="12" destOrd="0" presId="urn:microsoft.com/office/officeart/2005/8/layout/cycle6"/>
    <dgm:cxn modelId="{179B6FE6-FA87-41F6-BBF3-51868EE14732}" type="presParOf" srcId="{4DEAA85F-AFC4-4093-949F-807971ABB91E}" destId="{8BCEE23E-340B-4164-90E7-4D28053AF99B}" srcOrd="13" destOrd="0" presId="urn:microsoft.com/office/officeart/2005/8/layout/cycle6"/>
    <dgm:cxn modelId="{180B8800-7D5B-484D-AF6A-D15883BA08CC}" type="presParOf" srcId="{4DEAA85F-AFC4-4093-949F-807971ABB91E}" destId="{71683EAC-B8C4-480F-9809-3925BFE8204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5/8/layout/v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D1F5B04-0C2E-46A7-BD61-FC6122A73CE4}">
      <dgm:prSet phldrT="[Text]"/>
      <dgm:spPr/>
      <dgm:t>
        <a:bodyPr/>
        <a:lstStyle/>
        <a:p>
          <a:r>
            <a:rPr lang="en-US" dirty="0"/>
            <a:t>Go to </a:t>
          </a:r>
          <a:r>
            <a:rPr lang="en-US" dirty="0">
              <a:latin typeface="Segoe UI Symbol" panose="020B0502040204020203" pitchFamily="34" charset="0"/>
              <a:ea typeface="Segoe UI Symbol" panose="020B0502040204020203" pitchFamily="34" charset="0"/>
              <a:hlinkClick xmlns:r="http://schemas.openxmlformats.org/officeDocument/2006/relationships" r:id="rId1"/>
            </a:rPr>
            <a:t>🔗</a:t>
          </a:r>
          <a:r>
            <a:rPr lang="en-US" i="1" dirty="0">
              <a:latin typeface="Segoe UI Symbol" panose="020B0502040204020203" pitchFamily="34" charset="0"/>
              <a:ea typeface="Segoe UI Symbol" panose="020B0502040204020203" pitchFamily="34" charset="0"/>
              <a:hlinkClick xmlns:r="http://schemas.openxmlformats.org/officeDocument/2006/relationships" r:id="rId1"/>
            </a:rPr>
            <a:t>Docker Desktop</a:t>
          </a:r>
          <a:r>
            <a:rPr lang="en-US" dirty="0">
              <a:latin typeface="Segoe UI Symbol" panose="020B0502040204020203" pitchFamily="34" charset="0"/>
              <a:ea typeface="Segoe UI Symbol" panose="020B0502040204020203" pitchFamily="34" charset="0"/>
            </a:rPr>
            <a:t> </a:t>
          </a:r>
          <a:r>
            <a:rPr lang="en-US" dirty="0"/>
            <a:t>and choose the version that matches your operating system</a:t>
          </a:r>
        </a:p>
      </dgm:t>
    </dgm:pt>
    <dgm:pt modelId="{D7D8DC7B-5025-4BCB-9362-5F12549E0AC8}" type="parTrans" cxnId="{4AE6A015-DBBB-42BB-81B8-B225C26E4378}">
      <dgm:prSet/>
      <dgm:spPr/>
      <dgm:t>
        <a:bodyPr/>
        <a:lstStyle/>
        <a:p>
          <a:endParaRPr lang="en-US"/>
        </a:p>
      </dgm:t>
    </dgm:pt>
    <dgm:pt modelId="{5D2EACCD-3845-44EF-9547-F455AA15C95C}" type="sibTrans" cxnId="{4AE6A015-DBBB-42BB-81B8-B225C26E4378}">
      <dgm:prSet/>
      <dgm:spPr/>
      <dgm:t>
        <a:bodyPr/>
        <a:lstStyle/>
        <a:p>
          <a:endParaRPr lang="en-US"/>
        </a:p>
      </dgm:t>
    </dgm:pt>
    <dgm:pt modelId="{3CCD86AD-A2D8-44BB-93F4-814952153560}">
      <dgm:prSet/>
      <dgm:spPr/>
      <dgm:t>
        <a:bodyPr/>
        <a:lstStyle/>
        <a:p>
          <a:r>
            <a:rPr lang="en-US" dirty="0"/>
            <a:t>Follow the instructions on the screen to complete the installation process</a:t>
          </a:r>
        </a:p>
      </dgm:t>
    </dgm:pt>
    <dgm:pt modelId="{21E2CCE2-4739-4EE5-9070-0F10F2FFE3D3}" type="parTrans" cxnId="{3DBFD8E8-69AE-42BE-B456-04F1F34B041D}">
      <dgm:prSet/>
      <dgm:spPr/>
      <dgm:t>
        <a:bodyPr/>
        <a:lstStyle/>
        <a:p>
          <a:endParaRPr lang="en-US"/>
        </a:p>
      </dgm:t>
    </dgm:pt>
    <dgm:pt modelId="{4AB3213F-F325-402B-9ED1-04699D992EA4}" type="sibTrans" cxnId="{3DBFD8E8-69AE-42BE-B456-04F1F34B041D}">
      <dgm:prSet/>
      <dgm:spPr/>
      <dgm:t>
        <a:bodyPr/>
        <a:lstStyle/>
        <a:p>
          <a:endParaRPr lang="en-US"/>
        </a:p>
      </dgm:t>
    </dgm:pt>
    <dgm:pt modelId="{1DB59DB4-0A77-465E-8388-9197144A4B9A}">
      <dgm:prSet/>
      <dgm:spPr/>
      <dgm:t>
        <a:bodyPr/>
        <a:lstStyle/>
        <a:p>
          <a:r>
            <a:rPr lang="en-US" dirty="0"/>
            <a:t>Once the installation is done, you will see the Docker icon in your menu bar (Mac) or system tray (</a:t>
          </a:r>
          <a:r>
            <a:rPr lang="en-US"/>
            <a:t>Windows)</a:t>
          </a:r>
          <a:endParaRPr lang="en-US" dirty="0"/>
        </a:p>
      </dgm:t>
    </dgm:pt>
    <dgm:pt modelId="{F092EE62-7041-4331-AA50-613DD663A2A5}" type="parTrans" cxnId="{9D7AFFD2-65AC-4210-B1AE-99159AFC23D8}">
      <dgm:prSet/>
      <dgm:spPr/>
      <dgm:t>
        <a:bodyPr/>
        <a:lstStyle/>
        <a:p>
          <a:endParaRPr lang="en-US"/>
        </a:p>
      </dgm:t>
    </dgm:pt>
    <dgm:pt modelId="{436EE7CA-D487-489B-BCDB-C3317BA649BA}" type="sibTrans" cxnId="{9D7AFFD2-65AC-4210-B1AE-99159AFC23D8}">
      <dgm:prSet/>
      <dgm:spPr/>
      <dgm:t>
        <a:bodyPr/>
        <a:lstStyle/>
        <a:p>
          <a:endParaRPr lang="en-US"/>
        </a:p>
      </dgm:t>
    </dgm:pt>
    <dgm:pt modelId="{384193D2-EC5C-4652-B28A-CC4A4CBF9639}" type="pres">
      <dgm:prSet presAssocID="{4CFEC0AC-7F6C-427D-9139-23357D5E9ADC}" presName="outerComposite" presStyleCnt="0">
        <dgm:presLayoutVars>
          <dgm:chMax val="5"/>
          <dgm:dir/>
          <dgm:resizeHandles val="exact"/>
        </dgm:presLayoutVars>
      </dgm:prSet>
      <dgm:spPr/>
    </dgm:pt>
    <dgm:pt modelId="{9DF86544-0828-4312-835C-1E3941A76EF3}" type="pres">
      <dgm:prSet presAssocID="{4CFEC0AC-7F6C-427D-9139-23357D5E9ADC}" presName="dummyMaxCanvas" presStyleCnt="0">
        <dgm:presLayoutVars/>
      </dgm:prSet>
      <dgm:spPr/>
    </dgm:pt>
    <dgm:pt modelId="{ED37E914-B0FF-4925-ACF6-B98FC7597D37}" type="pres">
      <dgm:prSet presAssocID="{4CFEC0AC-7F6C-427D-9139-23357D5E9ADC}" presName="ThreeNodes_1" presStyleLbl="node1" presStyleIdx="0" presStyleCnt="3">
        <dgm:presLayoutVars>
          <dgm:bulletEnabled val="1"/>
        </dgm:presLayoutVars>
      </dgm:prSet>
      <dgm:spPr/>
    </dgm:pt>
    <dgm:pt modelId="{57524DBE-BA5B-402C-898F-9610AA447773}" type="pres">
      <dgm:prSet presAssocID="{4CFEC0AC-7F6C-427D-9139-23357D5E9ADC}" presName="ThreeNodes_2" presStyleLbl="node1" presStyleIdx="1" presStyleCnt="3">
        <dgm:presLayoutVars>
          <dgm:bulletEnabled val="1"/>
        </dgm:presLayoutVars>
      </dgm:prSet>
      <dgm:spPr/>
    </dgm:pt>
    <dgm:pt modelId="{6A0F3840-6AE7-483B-B4F3-C18CB6860396}" type="pres">
      <dgm:prSet presAssocID="{4CFEC0AC-7F6C-427D-9139-23357D5E9ADC}" presName="ThreeNodes_3" presStyleLbl="node1" presStyleIdx="2" presStyleCnt="3">
        <dgm:presLayoutVars>
          <dgm:bulletEnabled val="1"/>
        </dgm:presLayoutVars>
      </dgm:prSet>
      <dgm:spPr/>
    </dgm:pt>
    <dgm:pt modelId="{54F3A734-C348-454D-9489-580E6C843D21}" type="pres">
      <dgm:prSet presAssocID="{4CFEC0AC-7F6C-427D-9139-23357D5E9ADC}" presName="ThreeConn_1-2" presStyleLbl="fgAccFollowNode1" presStyleIdx="0" presStyleCnt="2">
        <dgm:presLayoutVars>
          <dgm:bulletEnabled val="1"/>
        </dgm:presLayoutVars>
      </dgm:prSet>
      <dgm:spPr/>
    </dgm:pt>
    <dgm:pt modelId="{7ACCFF3D-29CC-4F27-A3D9-3626D33F7254}" type="pres">
      <dgm:prSet presAssocID="{4CFEC0AC-7F6C-427D-9139-23357D5E9ADC}" presName="ThreeConn_2-3" presStyleLbl="fgAccFollowNode1" presStyleIdx="1" presStyleCnt="2">
        <dgm:presLayoutVars>
          <dgm:bulletEnabled val="1"/>
        </dgm:presLayoutVars>
      </dgm:prSet>
      <dgm:spPr/>
    </dgm:pt>
    <dgm:pt modelId="{4C3739F7-89C2-49DE-AB2E-FFE3B9E977F8}" type="pres">
      <dgm:prSet presAssocID="{4CFEC0AC-7F6C-427D-9139-23357D5E9ADC}" presName="ThreeNodes_1_text" presStyleLbl="node1" presStyleIdx="2" presStyleCnt="3">
        <dgm:presLayoutVars>
          <dgm:bulletEnabled val="1"/>
        </dgm:presLayoutVars>
      </dgm:prSet>
      <dgm:spPr/>
    </dgm:pt>
    <dgm:pt modelId="{E8C8A70A-BCB3-4DB1-BBC3-7D78F75B1203}" type="pres">
      <dgm:prSet presAssocID="{4CFEC0AC-7F6C-427D-9139-23357D5E9ADC}" presName="ThreeNodes_2_text" presStyleLbl="node1" presStyleIdx="2" presStyleCnt="3">
        <dgm:presLayoutVars>
          <dgm:bulletEnabled val="1"/>
        </dgm:presLayoutVars>
      </dgm:prSet>
      <dgm:spPr/>
    </dgm:pt>
    <dgm:pt modelId="{A43ACF44-C209-46F4-ABE8-C7C080ECC866}" type="pres">
      <dgm:prSet presAssocID="{4CFEC0AC-7F6C-427D-9139-23357D5E9AD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824A00-82F2-4335-8CEC-739A8FF2684A}" type="presOf" srcId="{3CCD86AD-A2D8-44BB-93F4-814952153560}" destId="{E8C8A70A-BCB3-4DB1-BBC3-7D78F75B1203}" srcOrd="1" destOrd="0" presId="urn:microsoft.com/office/officeart/2005/8/layout/vProcess5"/>
    <dgm:cxn modelId="{AE033103-8BDE-484D-B79A-B5317DE2C1A4}" type="presOf" srcId="{1DB59DB4-0A77-465E-8388-9197144A4B9A}" destId="{A43ACF44-C209-46F4-ABE8-C7C080ECC866}" srcOrd="1" destOrd="0" presId="urn:microsoft.com/office/officeart/2005/8/layout/vProcess5"/>
    <dgm:cxn modelId="{4AE6A015-DBBB-42BB-81B8-B225C26E4378}" srcId="{4CFEC0AC-7F6C-427D-9139-23357D5E9ADC}" destId="{FD1F5B04-0C2E-46A7-BD61-FC6122A73CE4}" srcOrd="0" destOrd="0" parTransId="{D7D8DC7B-5025-4BCB-9362-5F12549E0AC8}" sibTransId="{5D2EACCD-3845-44EF-9547-F455AA15C95C}"/>
    <dgm:cxn modelId="{6A60E92A-EED1-4937-839E-8C2536B48F04}" type="presOf" srcId="{FD1F5B04-0C2E-46A7-BD61-FC6122A73CE4}" destId="{4C3739F7-89C2-49DE-AB2E-FFE3B9E977F8}" srcOrd="1" destOrd="0" presId="urn:microsoft.com/office/officeart/2005/8/layout/vProcess5"/>
    <dgm:cxn modelId="{58641F30-CF5C-4CB3-A987-7A654D3E70DC}" type="presOf" srcId="{5D2EACCD-3845-44EF-9547-F455AA15C95C}" destId="{54F3A734-C348-454D-9489-580E6C843D21}" srcOrd="0" destOrd="0" presId="urn:microsoft.com/office/officeart/2005/8/layout/vProcess5"/>
    <dgm:cxn modelId="{EBEB9D3D-39EF-402F-8247-518BFD0978AF}" type="presOf" srcId="{4AB3213F-F325-402B-9ED1-04699D992EA4}" destId="{7ACCFF3D-29CC-4F27-A3D9-3626D33F7254}" srcOrd="0" destOrd="0" presId="urn:microsoft.com/office/officeart/2005/8/layout/vProcess5"/>
    <dgm:cxn modelId="{EFB31B48-E9DA-4906-B4BB-8D7B44F24B10}" type="presOf" srcId="{1DB59DB4-0A77-465E-8388-9197144A4B9A}" destId="{6A0F3840-6AE7-483B-B4F3-C18CB6860396}" srcOrd="0" destOrd="0" presId="urn:microsoft.com/office/officeart/2005/8/layout/vProcess5"/>
    <dgm:cxn modelId="{FB30F754-83EA-437D-BC17-299C81B87374}" type="presOf" srcId="{3CCD86AD-A2D8-44BB-93F4-814952153560}" destId="{57524DBE-BA5B-402C-898F-9610AA447773}" srcOrd="0" destOrd="0" presId="urn:microsoft.com/office/officeart/2005/8/layout/vProcess5"/>
    <dgm:cxn modelId="{6809CDAC-89C0-4E14-84B0-04A6C9B45FB1}" type="presOf" srcId="{4CFEC0AC-7F6C-427D-9139-23357D5E9ADC}" destId="{384193D2-EC5C-4652-B28A-CC4A4CBF9639}" srcOrd="0" destOrd="0" presId="urn:microsoft.com/office/officeart/2005/8/layout/vProcess5"/>
    <dgm:cxn modelId="{9D7AFFD2-65AC-4210-B1AE-99159AFC23D8}" srcId="{4CFEC0AC-7F6C-427D-9139-23357D5E9ADC}" destId="{1DB59DB4-0A77-465E-8388-9197144A4B9A}" srcOrd="2" destOrd="0" parTransId="{F092EE62-7041-4331-AA50-613DD663A2A5}" sibTransId="{436EE7CA-D487-489B-BCDB-C3317BA649BA}"/>
    <dgm:cxn modelId="{3DBFD8E8-69AE-42BE-B456-04F1F34B041D}" srcId="{4CFEC0AC-7F6C-427D-9139-23357D5E9ADC}" destId="{3CCD86AD-A2D8-44BB-93F4-814952153560}" srcOrd="1" destOrd="0" parTransId="{21E2CCE2-4739-4EE5-9070-0F10F2FFE3D3}" sibTransId="{4AB3213F-F325-402B-9ED1-04699D992EA4}"/>
    <dgm:cxn modelId="{33EA32FF-E3AB-4B18-9AE6-18A91134D635}" type="presOf" srcId="{FD1F5B04-0C2E-46A7-BD61-FC6122A73CE4}" destId="{ED37E914-B0FF-4925-ACF6-B98FC7597D37}" srcOrd="0" destOrd="0" presId="urn:microsoft.com/office/officeart/2005/8/layout/vProcess5"/>
    <dgm:cxn modelId="{60DAFAF8-7C00-49A0-978B-AD233BE4451B}" type="presParOf" srcId="{384193D2-EC5C-4652-B28A-CC4A4CBF9639}" destId="{9DF86544-0828-4312-835C-1E3941A76EF3}" srcOrd="0" destOrd="0" presId="urn:microsoft.com/office/officeart/2005/8/layout/vProcess5"/>
    <dgm:cxn modelId="{685AC2FB-D74D-428E-ACD3-84B0F59410A2}" type="presParOf" srcId="{384193D2-EC5C-4652-B28A-CC4A4CBF9639}" destId="{ED37E914-B0FF-4925-ACF6-B98FC7597D37}" srcOrd="1" destOrd="0" presId="urn:microsoft.com/office/officeart/2005/8/layout/vProcess5"/>
    <dgm:cxn modelId="{11B5AF9B-3619-43F0-8B3B-A547209F1229}" type="presParOf" srcId="{384193D2-EC5C-4652-B28A-CC4A4CBF9639}" destId="{57524DBE-BA5B-402C-898F-9610AA447773}" srcOrd="2" destOrd="0" presId="urn:microsoft.com/office/officeart/2005/8/layout/vProcess5"/>
    <dgm:cxn modelId="{B6B89886-FE2D-4901-9437-1215560B31E7}" type="presParOf" srcId="{384193D2-EC5C-4652-B28A-CC4A4CBF9639}" destId="{6A0F3840-6AE7-483B-B4F3-C18CB6860396}" srcOrd="3" destOrd="0" presId="urn:microsoft.com/office/officeart/2005/8/layout/vProcess5"/>
    <dgm:cxn modelId="{0568FFA8-AC1F-443F-BD48-8626BA2FFDD3}" type="presParOf" srcId="{384193D2-EC5C-4652-B28A-CC4A4CBF9639}" destId="{54F3A734-C348-454D-9489-580E6C843D21}" srcOrd="4" destOrd="0" presId="urn:microsoft.com/office/officeart/2005/8/layout/vProcess5"/>
    <dgm:cxn modelId="{3AF8BB85-5351-4D04-B16B-A2394AE29425}" type="presParOf" srcId="{384193D2-EC5C-4652-B28A-CC4A4CBF9639}" destId="{7ACCFF3D-29CC-4F27-A3D9-3626D33F7254}" srcOrd="5" destOrd="0" presId="urn:microsoft.com/office/officeart/2005/8/layout/vProcess5"/>
    <dgm:cxn modelId="{2C8DFED8-571C-49DE-A80C-893FE770D582}" type="presParOf" srcId="{384193D2-EC5C-4652-B28A-CC4A4CBF9639}" destId="{4C3739F7-89C2-49DE-AB2E-FFE3B9E977F8}" srcOrd="6" destOrd="0" presId="urn:microsoft.com/office/officeart/2005/8/layout/vProcess5"/>
    <dgm:cxn modelId="{51909039-E196-4462-A9F7-018F735B5534}" type="presParOf" srcId="{384193D2-EC5C-4652-B28A-CC4A4CBF9639}" destId="{E8C8A70A-BCB3-4DB1-BBC3-7D78F75B1203}" srcOrd="7" destOrd="0" presId="urn:microsoft.com/office/officeart/2005/8/layout/vProcess5"/>
    <dgm:cxn modelId="{40CEC435-2DF6-433F-9EFC-92BB6A479A4B}" type="presParOf" srcId="{384193D2-EC5C-4652-B28A-CC4A4CBF9639}" destId="{A43ACF44-C209-46F4-ABE8-C7C080ECC8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F5B04-0C2E-46A7-BD61-FC6122A73CE4}">
      <dgm:prSet phldrT="[Text]"/>
      <dgm:spPr/>
      <dgm:t>
        <a:bodyPr/>
        <a:lstStyle/>
        <a:p>
          <a:r>
            <a:rPr lang="en-US" dirty="0"/>
            <a:t>Click on the Docker icon in your menu bar (Mac) or system tray (Windows) and select About Docker Desktop</a:t>
          </a:r>
        </a:p>
      </dgm:t>
    </dgm:pt>
    <dgm:pt modelId="{D7D8DC7B-5025-4BCB-9362-5F12549E0AC8}" type="parTrans" cxnId="{4AE6A015-DBBB-42BB-81B8-B225C26E4378}">
      <dgm:prSet/>
      <dgm:spPr/>
      <dgm:t>
        <a:bodyPr/>
        <a:lstStyle/>
        <a:p>
          <a:endParaRPr lang="en-US"/>
        </a:p>
      </dgm:t>
    </dgm:pt>
    <dgm:pt modelId="{5D2EACCD-3845-44EF-9547-F455AA15C95C}" type="sibTrans" cxnId="{4AE6A015-DBBB-42BB-81B8-B225C26E4378}">
      <dgm:prSet/>
      <dgm:spPr/>
      <dgm:t>
        <a:bodyPr/>
        <a:lstStyle/>
        <a:p>
          <a:endParaRPr lang="en-US"/>
        </a:p>
      </dgm:t>
    </dgm:pt>
    <dgm:pt modelId="{4B5A2E24-7C26-4F88-90DA-B060A1B35AF3}">
      <dgm:prSet/>
      <dgm:spPr/>
      <dgm:t>
        <a:bodyPr/>
        <a:lstStyle/>
        <a:p>
          <a:r>
            <a:rPr lang="en-US" dirty="0"/>
            <a:t>You will see a window that shows the version number and other information about Docker Desktop</a:t>
          </a:r>
        </a:p>
      </dgm:t>
    </dgm:pt>
    <dgm:pt modelId="{45198D2C-A8EE-4848-90E6-C0B91EC93CA1}" type="parTrans" cxnId="{66993916-A129-40D7-986B-C4E3E90AF929}">
      <dgm:prSet/>
      <dgm:spPr/>
      <dgm:t>
        <a:bodyPr/>
        <a:lstStyle/>
        <a:p>
          <a:endParaRPr lang="en-US"/>
        </a:p>
      </dgm:t>
    </dgm:pt>
    <dgm:pt modelId="{17357631-935C-4657-B52A-4A9062E6F74C}" type="sibTrans" cxnId="{66993916-A129-40D7-986B-C4E3E90AF929}">
      <dgm:prSet/>
      <dgm:spPr/>
      <dgm:t>
        <a:bodyPr/>
        <a:lstStyle/>
        <a:p>
          <a:endParaRPr lang="en-US"/>
        </a:p>
      </dgm:t>
    </dgm:pt>
    <dgm:pt modelId="{7C0AC1B7-71D1-4987-846F-F2F9B7850889}">
      <dgm:prSet/>
      <dgm:spPr/>
      <dgm:t>
        <a:bodyPr/>
        <a:lstStyle/>
        <a:p>
          <a:r>
            <a:rPr lang="en-US" dirty="0"/>
            <a:t>You can also check the version by typing </a:t>
          </a:r>
          <a:r>
            <a:rPr lang="en-US" i="1" u="none" dirty="0"/>
            <a:t>docker --version</a:t>
          </a:r>
          <a:r>
            <a:rPr lang="en-US" dirty="0"/>
            <a:t> in your terminal</a:t>
          </a:r>
        </a:p>
      </dgm:t>
    </dgm:pt>
    <dgm:pt modelId="{6927E37D-7BEC-4C89-AECF-CA1F0BE00A8E}" type="parTrans" cxnId="{EF47C1B6-3E37-4B68-B0CE-4B893883052C}">
      <dgm:prSet/>
      <dgm:spPr/>
      <dgm:t>
        <a:bodyPr/>
        <a:lstStyle/>
        <a:p>
          <a:endParaRPr lang="en-US"/>
        </a:p>
      </dgm:t>
    </dgm:pt>
    <dgm:pt modelId="{8D8588CE-82BC-4081-8B11-65CB4742016E}" type="sibTrans" cxnId="{EF47C1B6-3E37-4B68-B0CE-4B893883052C}">
      <dgm:prSet/>
      <dgm:spPr/>
      <dgm:t>
        <a:bodyPr/>
        <a:lstStyle/>
        <a:p>
          <a:endParaRPr lang="en-US"/>
        </a:p>
      </dgm:t>
    </dgm:pt>
    <dgm:pt modelId="{06D54A0D-F65F-4118-9004-3AB2AC6311CD}" type="pres">
      <dgm:prSet presAssocID="{4CFEC0AC-7F6C-427D-9139-23357D5E9ADC}" presName="Name0" presStyleCnt="0">
        <dgm:presLayoutVars>
          <dgm:dir/>
          <dgm:animOne val="branch"/>
          <dgm:animLvl val="lvl"/>
        </dgm:presLayoutVars>
      </dgm:prSet>
      <dgm:spPr/>
    </dgm:pt>
    <dgm:pt modelId="{E9B7C660-4875-48F2-93FB-F174FA690B4E}" type="pres">
      <dgm:prSet presAssocID="{FD1F5B04-0C2E-46A7-BD61-FC6122A73CE4}" presName="chaos" presStyleCnt="0"/>
      <dgm:spPr/>
    </dgm:pt>
    <dgm:pt modelId="{F9483429-60BD-4B50-9E34-1D2ACC49C505}" type="pres">
      <dgm:prSet presAssocID="{FD1F5B04-0C2E-46A7-BD61-FC6122A73CE4}" presName="parTx1" presStyleLbl="revTx" presStyleIdx="0" presStyleCnt="2" custScaleX="86022" custScaleY="96466"/>
      <dgm:spPr/>
    </dgm:pt>
    <dgm:pt modelId="{56FF1BA0-7CF1-42A3-B005-29F7CFA70C6F}" type="pres">
      <dgm:prSet presAssocID="{FD1F5B04-0C2E-46A7-BD61-FC6122A73CE4}" presName="c1" presStyleLbl="node1" presStyleIdx="0" presStyleCnt="19"/>
      <dgm:spPr/>
    </dgm:pt>
    <dgm:pt modelId="{1E7CBEE4-E683-4929-ACB6-05998FD3E3F1}" type="pres">
      <dgm:prSet presAssocID="{FD1F5B04-0C2E-46A7-BD61-FC6122A73CE4}" presName="c2" presStyleLbl="node1" presStyleIdx="1" presStyleCnt="19"/>
      <dgm:spPr/>
    </dgm:pt>
    <dgm:pt modelId="{4B69A577-E140-49D9-9428-318C2B9EF35D}" type="pres">
      <dgm:prSet presAssocID="{FD1F5B04-0C2E-46A7-BD61-FC6122A73CE4}" presName="c3" presStyleLbl="node1" presStyleIdx="2" presStyleCnt="19"/>
      <dgm:spPr/>
    </dgm:pt>
    <dgm:pt modelId="{3193160C-7CB0-4113-A58A-FADBC8C682B1}" type="pres">
      <dgm:prSet presAssocID="{FD1F5B04-0C2E-46A7-BD61-FC6122A73CE4}" presName="c4" presStyleLbl="node1" presStyleIdx="3" presStyleCnt="19"/>
      <dgm:spPr/>
    </dgm:pt>
    <dgm:pt modelId="{17748E82-A53B-4B04-B785-74A776A155B5}" type="pres">
      <dgm:prSet presAssocID="{FD1F5B04-0C2E-46A7-BD61-FC6122A73CE4}" presName="c5" presStyleLbl="node1" presStyleIdx="4" presStyleCnt="19"/>
      <dgm:spPr/>
    </dgm:pt>
    <dgm:pt modelId="{60114EBE-AA73-464C-B45D-363D221760EF}" type="pres">
      <dgm:prSet presAssocID="{FD1F5B04-0C2E-46A7-BD61-FC6122A73CE4}" presName="c6" presStyleLbl="node1" presStyleIdx="5" presStyleCnt="19"/>
      <dgm:spPr/>
    </dgm:pt>
    <dgm:pt modelId="{3A6A88CE-2A72-4CBF-BFA9-A0DCAA252F08}" type="pres">
      <dgm:prSet presAssocID="{FD1F5B04-0C2E-46A7-BD61-FC6122A73CE4}" presName="c7" presStyleLbl="node1" presStyleIdx="6" presStyleCnt="19"/>
      <dgm:spPr/>
    </dgm:pt>
    <dgm:pt modelId="{1A338F37-C605-4E19-BEA3-2996B7E132EC}" type="pres">
      <dgm:prSet presAssocID="{FD1F5B04-0C2E-46A7-BD61-FC6122A73CE4}" presName="c8" presStyleLbl="node1" presStyleIdx="7" presStyleCnt="19"/>
      <dgm:spPr/>
    </dgm:pt>
    <dgm:pt modelId="{07513499-1B00-411A-914D-D633A2B2FF10}" type="pres">
      <dgm:prSet presAssocID="{FD1F5B04-0C2E-46A7-BD61-FC6122A73CE4}" presName="c9" presStyleLbl="node1" presStyleIdx="8" presStyleCnt="19"/>
      <dgm:spPr/>
    </dgm:pt>
    <dgm:pt modelId="{6E4B5780-709E-403A-A98E-3C765E3D8CA1}" type="pres">
      <dgm:prSet presAssocID="{FD1F5B04-0C2E-46A7-BD61-FC6122A73CE4}" presName="c10" presStyleLbl="node1" presStyleIdx="9" presStyleCnt="19"/>
      <dgm:spPr/>
    </dgm:pt>
    <dgm:pt modelId="{2AA0862D-79D6-4A9E-81F9-39F6043FCE45}" type="pres">
      <dgm:prSet presAssocID="{FD1F5B04-0C2E-46A7-BD61-FC6122A73CE4}" presName="c11" presStyleLbl="node1" presStyleIdx="10" presStyleCnt="19"/>
      <dgm:spPr/>
    </dgm:pt>
    <dgm:pt modelId="{CBEF4D4C-DDF1-4A2F-A942-55DA0CD453FB}" type="pres">
      <dgm:prSet presAssocID="{FD1F5B04-0C2E-46A7-BD61-FC6122A73CE4}" presName="c12" presStyleLbl="node1" presStyleIdx="11" presStyleCnt="19"/>
      <dgm:spPr/>
    </dgm:pt>
    <dgm:pt modelId="{D5D2D451-6B91-4987-B2F8-E6C46BBDB683}" type="pres">
      <dgm:prSet presAssocID="{FD1F5B04-0C2E-46A7-BD61-FC6122A73CE4}" presName="c13" presStyleLbl="node1" presStyleIdx="12" presStyleCnt="19"/>
      <dgm:spPr/>
    </dgm:pt>
    <dgm:pt modelId="{8DB3DEA3-9546-40F7-8849-D1409F931097}" type="pres">
      <dgm:prSet presAssocID="{FD1F5B04-0C2E-46A7-BD61-FC6122A73CE4}" presName="c14" presStyleLbl="node1" presStyleIdx="13" presStyleCnt="19"/>
      <dgm:spPr/>
    </dgm:pt>
    <dgm:pt modelId="{C4D15B44-D9F1-46C5-900A-12D7160B5134}" type="pres">
      <dgm:prSet presAssocID="{FD1F5B04-0C2E-46A7-BD61-FC6122A73CE4}" presName="c15" presStyleLbl="node1" presStyleIdx="14" presStyleCnt="19"/>
      <dgm:spPr/>
    </dgm:pt>
    <dgm:pt modelId="{5C80F7B0-0B71-4407-8E54-BB51D13B6523}" type="pres">
      <dgm:prSet presAssocID="{FD1F5B04-0C2E-46A7-BD61-FC6122A73CE4}" presName="c16" presStyleLbl="node1" presStyleIdx="15" presStyleCnt="19"/>
      <dgm:spPr/>
    </dgm:pt>
    <dgm:pt modelId="{6A49C655-C109-4C5D-A617-09C364718468}" type="pres">
      <dgm:prSet presAssocID="{FD1F5B04-0C2E-46A7-BD61-FC6122A73CE4}" presName="c17" presStyleLbl="node1" presStyleIdx="16" presStyleCnt="19"/>
      <dgm:spPr/>
    </dgm:pt>
    <dgm:pt modelId="{855534E5-17C5-469E-9211-665E697FC4BD}" type="pres">
      <dgm:prSet presAssocID="{FD1F5B04-0C2E-46A7-BD61-FC6122A73CE4}" presName="c18" presStyleLbl="node1" presStyleIdx="17" presStyleCnt="19"/>
      <dgm:spPr/>
    </dgm:pt>
    <dgm:pt modelId="{C6FC3ACC-97CE-4071-9FC9-17A6F61FE52D}" type="pres">
      <dgm:prSet presAssocID="{5D2EACCD-3845-44EF-9547-F455AA15C95C}" presName="chevronComposite1" presStyleCnt="0"/>
      <dgm:spPr/>
    </dgm:pt>
    <dgm:pt modelId="{91CAFC81-19B5-448A-9B20-C82F66A8BBEF}" type="pres">
      <dgm:prSet presAssocID="{5D2EACCD-3845-44EF-9547-F455AA15C95C}" presName="chevron1" presStyleLbl="sibTrans2D1" presStyleIdx="0" presStyleCnt="2"/>
      <dgm:spPr/>
    </dgm:pt>
    <dgm:pt modelId="{5ADE226A-ECCA-4E85-A4A6-FE1943723715}" type="pres">
      <dgm:prSet presAssocID="{5D2EACCD-3845-44EF-9547-F455AA15C95C}" presName="spChevron1" presStyleCnt="0"/>
      <dgm:spPr/>
    </dgm:pt>
    <dgm:pt modelId="{28252A7C-4088-4E8D-B1E2-432A7DE5AB64}" type="pres">
      <dgm:prSet presAssocID="{4B5A2E24-7C26-4F88-90DA-B060A1B35AF3}" presName="middle" presStyleCnt="0"/>
      <dgm:spPr/>
    </dgm:pt>
    <dgm:pt modelId="{ACC13C4E-16B8-4FC8-9D70-E571459FAFC6}" type="pres">
      <dgm:prSet presAssocID="{4B5A2E24-7C26-4F88-90DA-B060A1B35AF3}" presName="parTxMid" presStyleLbl="revTx" presStyleIdx="1" presStyleCnt="2"/>
      <dgm:spPr/>
    </dgm:pt>
    <dgm:pt modelId="{5F1BA1F0-B96F-4857-9253-FC9F5E679EAA}" type="pres">
      <dgm:prSet presAssocID="{4B5A2E24-7C26-4F88-90DA-B060A1B35AF3}" presName="spMid" presStyleCnt="0"/>
      <dgm:spPr/>
    </dgm:pt>
    <dgm:pt modelId="{2C0E33F2-1333-4B68-8BAD-92329E665061}" type="pres">
      <dgm:prSet presAssocID="{17357631-935C-4657-B52A-4A9062E6F74C}" presName="chevronComposite1" presStyleCnt="0"/>
      <dgm:spPr/>
    </dgm:pt>
    <dgm:pt modelId="{12B6688F-E880-4AC9-AACE-1A2F47B37106}" type="pres">
      <dgm:prSet presAssocID="{17357631-935C-4657-B52A-4A9062E6F74C}" presName="chevron1" presStyleLbl="sibTrans2D1" presStyleIdx="1" presStyleCnt="2"/>
      <dgm:spPr/>
    </dgm:pt>
    <dgm:pt modelId="{382E273B-BDB6-4F5E-8B4D-B71BEE301D34}" type="pres">
      <dgm:prSet presAssocID="{17357631-935C-4657-B52A-4A9062E6F74C}" presName="spChevron1" presStyleCnt="0"/>
      <dgm:spPr/>
    </dgm:pt>
    <dgm:pt modelId="{24CFBBE4-4F5D-45D8-8AFF-5AB44C7AFD44}" type="pres">
      <dgm:prSet presAssocID="{7C0AC1B7-71D1-4987-846F-F2F9B7850889}" presName="last" presStyleCnt="0"/>
      <dgm:spPr/>
    </dgm:pt>
    <dgm:pt modelId="{7B2D4433-A137-4191-954E-A1DC75ED8075}" type="pres">
      <dgm:prSet presAssocID="{7C0AC1B7-71D1-4987-846F-F2F9B7850889}" presName="circleTx" presStyleLbl="node1" presStyleIdx="18" presStyleCnt="19"/>
      <dgm:spPr/>
    </dgm:pt>
    <dgm:pt modelId="{34851663-DC10-4976-AFB8-DFEEC525BE43}" type="pres">
      <dgm:prSet presAssocID="{7C0AC1B7-71D1-4987-846F-F2F9B7850889}" presName="spN" presStyleCnt="0"/>
      <dgm:spPr/>
    </dgm:pt>
  </dgm:ptLst>
  <dgm:cxnLst>
    <dgm:cxn modelId="{4AE6A015-DBBB-42BB-81B8-B225C26E4378}" srcId="{4CFEC0AC-7F6C-427D-9139-23357D5E9ADC}" destId="{FD1F5B04-0C2E-46A7-BD61-FC6122A73CE4}" srcOrd="0" destOrd="0" parTransId="{D7D8DC7B-5025-4BCB-9362-5F12549E0AC8}" sibTransId="{5D2EACCD-3845-44EF-9547-F455AA15C95C}"/>
    <dgm:cxn modelId="{66993916-A129-40D7-986B-C4E3E90AF929}" srcId="{4CFEC0AC-7F6C-427D-9139-23357D5E9ADC}" destId="{4B5A2E24-7C26-4F88-90DA-B060A1B35AF3}" srcOrd="1" destOrd="0" parTransId="{45198D2C-A8EE-4848-90E6-C0B91EC93CA1}" sibTransId="{17357631-935C-4657-B52A-4A9062E6F74C}"/>
    <dgm:cxn modelId="{5F12EE47-4DF7-4EE0-A5F9-B4C91DDB25F2}" type="presOf" srcId="{7C0AC1B7-71D1-4987-846F-F2F9B7850889}" destId="{7B2D4433-A137-4191-954E-A1DC75ED8075}" srcOrd="0" destOrd="0" presId="urn:microsoft.com/office/officeart/2009/3/layout/RandomtoResultProcess"/>
    <dgm:cxn modelId="{740A9D4C-2D9E-4FA2-9BEA-AD44C6AFAD78}" type="presOf" srcId="{FD1F5B04-0C2E-46A7-BD61-FC6122A73CE4}" destId="{F9483429-60BD-4B50-9E34-1D2ACC49C505}" srcOrd="0" destOrd="0" presId="urn:microsoft.com/office/officeart/2009/3/layout/RandomtoResultProcess"/>
    <dgm:cxn modelId="{8D1AEF93-560D-4933-BAC3-7781B35F9623}" type="presOf" srcId="{4CFEC0AC-7F6C-427D-9139-23357D5E9ADC}" destId="{06D54A0D-F65F-4118-9004-3AB2AC6311CD}" srcOrd="0" destOrd="0" presId="urn:microsoft.com/office/officeart/2009/3/layout/RandomtoResultProcess"/>
    <dgm:cxn modelId="{EF47C1B6-3E37-4B68-B0CE-4B893883052C}" srcId="{4CFEC0AC-7F6C-427D-9139-23357D5E9ADC}" destId="{7C0AC1B7-71D1-4987-846F-F2F9B7850889}" srcOrd="2" destOrd="0" parTransId="{6927E37D-7BEC-4C89-AECF-CA1F0BE00A8E}" sibTransId="{8D8588CE-82BC-4081-8B11-65CB4742016E}"/>
    <dgm:cxn modelId="{13EBB4EB-1F88-4039-9654-ED5F9774C19D}" type="presOf" srcId="{4B5A2E24-7C26-4F88-90DA-B060A1B35AF3}" destId="{ACC13C4E-16B8-4FC8-9D70-E571459FAFC6}" srcOrd="0" destOrd="0" presId="urn:microsoft.com/office/officeart/2009/3/layout/RandomtoResultProcess"/>
    <dgm:cxn modelId="{B453B1E2-4731-4427-B0A0-D3AB5998D815}" type="presParOf" srcId="{06D54A0D-F65F-4118-9004-3AB2AC6311CD}" destId="{E9B7C660-4875-48F2-93FB-F174FA690B4E}" srcOrd="0" destOrd="0" presId="urn:microsoft.com/office/officeart/2009/3/layout/RandomtoResultProcess"/>
    <dgm:cxn modelId="{563CEAC8-490B-419D-8C9E-03B8C2451985}" type="presParOf" srcId="{E9B7C660-4875-48F2-93FB-F174FA690B4E}" destId="{F9483429-60BD-4B50-9E34-1D2ACC49C505}" srcOrd="0" destOrd="0" presId="urn:microsoft.com/office/officeart/2009/3/layout/RandomtoResultProcess"/>
    <dgm:cxn modelId="{190F2022-9120-4929-A4C1-BC740184B094}" type="presParOf" srcId="{E9B7C660-4875-48F2-93FB-F174FA690B4E}" destId="{56FF1BA0-7CF1-42A3-B005-29F7CFA70C6F}" srcOrd="1" destOrd="0" presId="urn:microsoft.com/office/officeart/2009/3/layout/RandomtoResultProcess"/>
    <dgm:cxn modelId="{6C290A0D-F01F-4ACF-9A39-1EC3FE5F0C91}" type="presParOf" srcId="{E9B7C660-4875-48F2-93FB-F174FA690B4E}" destId="{1E7CBEE4-E683-4929-ACB6-05998FD3E3F1}" srcOrd="2" destOrd="0" presId="urn:microsoft.com/office/officeart/2009/3/layout/RandomtoResultProcess"/>
    <dgm:cxn modelId="{52B7CCFE-8ECF-4867-BF45-33F294C1A061}" type="presParOf" srcId="{E9B7C660-4875-48F2-93FB-F174FA690B4E}" destId="{4B69A577-E140-49D9-9428-318C2B9EF35D}" srcOrd="3" destOrd="0" presId="urn:microsoft.com/office/officeart/2009/3/layout/RandomtoResultProcess"/>
    <dgm:cxn modelId="{33013D1F-702A-43A2-8AA4-6B5D8E0739F9}" type="presParOf" srcId="{E9B7C660-4875-48F2-93FB-F174FA690B4E}" destId="{3193160C-7CB0-4113-A58A-FADBC8C682B1}" srcOrd="4" destOrd="0" presId="urn:microsoft.com/office/officeart/2009/3/layout/RandomtoResultProcess"/>
    <dgm:cxn modelId="{50FECF6B-77F1-4279-83F1-5D055391B8DC}" type="presParOf" srcId="{E9B7C660-4875-48F2-93FB-F174FA690B4E}" destId="{17748E82-A53B-4B04-B785-74A776A155B5}" srcOrd="5" destOrd="0" presId="urn:microsoft.com/office/officeart/2009/3/layout/RandomtoResultProcess"/>
    <dgm:cxn modelId="{C806543D-CDF2-4530-BDE7-472CB9D864D0}" type="presParOf" srcId="{E9B7C660-4875-48F2-93FB-F174FA690B4E}" destId="{60114EBE-AA73-464C-B45D-363D221760EF}" srcOrd="6" destOrd="0" presId="urn:microsoft.com/office/officeart/2009/3/layout/RandomtoResultProcess"/>
    <dgm:cxn modelId="{6D456B2C-12EC-4B0B-B27F-5788BDCD9556}" type="presParOf" srcId="{E9B7C660-4875-48F2-93FB-F174FA690B4E}" destId="{3A6A88CE-2A72-4CBF-BFA9-A0DCAA252F08}" srcOrd="7" destOrd="0" presId="urn:microsoft.com/office/officeart/2009/3/layout/RandomtoResultProcess"/>
    <dgm:cxn modelId="{0E456D5F-1405-404D-BFD6-955A75BBD49A}" type="presParOf" srcId="{E9B7C660-4875-48F2-93FB-F174FA690B4E}" destId="{1A338F37-C605-4E19-BEA3-2996B7E132EC}" srcOrd="8" destOrd="0" presId="urn:microsoft.com/office/officeart/2009/3/layout/RandomtoResultProcess"/>
    <dgm:cxn modelId="{8BAD3B5C-F3B5-4B5C-B903-1ECEB7329945}" type="presParOf" srcId="{E9B7C660-4875-48F2-93FB-F174FA690B4E}" destId="{07513499-1B00-411A-914D-D633A2B2FF10}" srcOrd="9" destOrd="0" presId="urn:microsoft.com/office/officeart/2009/3/layout/RandomtoResultProcess"/>
    <dgm:cxn modelId="{4F5D7CD0-A53F-4F63-B105-A890029FBA06}" type="presParOf" srcId="{E9B7C660-4875-48F2-93FB-F174FA690B4E}" destId="{6E4B5780-709E-403A-A98E-3C765E3D8CA1}" srcOrd="10" destOrd="0" presId="urn:microsoft.com/office/officeart/2009/3/layout/RandomtoResultProcess"/>
    <dgm:cxn modelId="{3A68A2F6-0149-4673-A146-A466836FCC9A}" type="presParOf" srcId="{E9B7C660-4875-48F2-93FB-F174FA690B4E}" destId="{2AA0862D-79D6-4A9E-81F9-39F6043FCE45}" srcOrd="11" destOrd="0" presId="urn:microsoft.com/office/officeart/2009/3/layout/RandomtoResultProcess"/>
    <dgm:cxn modelId="{50D9EAE8-FF10-4F2B-B7D2-E51DAC4AAB14}" type="presParOf" srcId="{E9B7C660-4875-48F2-93FB-F174FA690B4E}" destId="{CBEF4D4C-DDF1-4A2F-A942-55DA0CD453FB}" srcOrd="12" destOrd="0" presId="urn:microsoft.com/office/officeart/2009/3/layout/RandomtoResultProcess"/>
    <dgm:cxn modelId="{CB3A59D1-F20E-417C-9809-CDA837C72FF6}" type="presParOf" srcId="{E9B7C660-4875-48F2-93FB-F174FA690B4E}" destId="{D5D2D451-6B91-4987-B2F8-E6C46BBDB683}" srcOrd="13" destOrd="0" presId="urn:microsoft.com/office/officeart/2009/3/layout/RandomtoResultProcess"/>
    <dgm:cxn modelId="{A03B12DC-18B0-4913-BAE7-C2298368E6B0}" type="presParOf" srcId="{E9B7C660-4875-48F2-93FB-F174FA690B4E}" destId="{8DB3DEA3-9546-40F7-8849-D1409F931097}" srcOrd="14" destOrd="0" presId="urn:microsoft.com/office/officeart/2009/3/layout/RandomtoResultProcess"/>
    <dgm:cxn modelId="{CDAF0459-AD48-484F-B6DC-2F8049C64E9E}" type="presParOf" srcId="{E9B7C660-4875-48F2-93FB-F174FA690B4E}" destId="{C4D15B44-D9F1-46C5-900A-12D7160B5134}" srcOrd="15" destOrd="0" presId="urn:microsoft.com/office/officeart/2009/3/layout/RandomtoResultProcess"/>
    <dgm:cxn modelId="{41C6C337-398F-49E3-8246-9FED489527BB}" type="presParOf" srcId="{E9B7C660-4875-48F2-93FB-F174FA690B4E}" destId="{5C80F7B0-0B71-4407-8E54-BB51D13B6523}" srcOrd="16" destOrd="0" presId="urn:microsoft.com/office/officeart/2009/3/layout/RandomtoResultProcess"/>
    <dgm:cxn modelId="{B8840394-1A10-46D6-8EA6-77EE33BA22E1}" type="presParOf" srcId="{E9B7C660-4875-48F2-93FB-F174FA690B4E}" destId="{6A49C655-C109-4C5D-A617-09C364718468}" srcOrd="17" destOrd="0" presId="urn:microsoft.com/office/officeart/2009/3/layout/RandomtoResultProcess"/>
    <dgm:cxn modelId="{3EFFDF40-19FE-48D6-B1E8-311A934318AB}" type="presParOf" srcId="{E9B7C660-4875-48F2-93FB-F174FA690B4E}" destId="{855534E5-17C5-469E-9211-665E697FC4BD}" srcOrd="18" destOrd="0" presId="urn:microsoft.com/office/officeart/2009/3/layout/RandomtoResultProcess"/>
    <dgm:cxn modelId="{F1758DD7-3AFE-4AB9-A550-49FADF58E7A4}" type="presParOf" srcId="{06D54A0D-F65F-4118-9004-3AB2AC6311CD}" destId="{C6FC3ACC-97CE-4071-9FC9-17A6F61FE52D}" srcOrd="1" destOrd="0" presId="urn:microsoft.com/office/officeart/2009/3/layout/RandomtoResultProcess"/>
    <dgm:cxn modelId="{D1806D12-9092-4DC5-83A6-5ABB6D0CCA67}" type="presParOf" srcId="{C6FC3ACC-97CE-4071-9FC9-17A6F61FE52D}" destId="{91CAFC81-19B5-448A-9B20-C82F66A8BBEF}" srcOrd="0" destOrd="0" presId="urn:microsoft.com/office/officeart/2009/3/layout/RandomtoResultProcess"/>
    <dgm:cxn modelId="{D8834EFC-D829-4621-8B5C-35937FFFEEF3}" type="presParOf" srcId="{C6FC3ACC-97CE-4071-9FC9-17A6F61FE52D}" destId="{5ADE226A-ECCA-4E85-A4A6-FE1943723715}" srcOrd="1" destOrd="0" presId="urn:microsoft.com/office/officeart/2009/3/layout/RandomtoResultProcess"/>
    <dgm:cxn modelId="{29A953C0-9B31-4EEC-802E-722926A4D74E}" type="presParOf" srcId="{06D54A0D-F65F-4118-9004-3AB2AC6311CD}" destId="{28252A7C-4088-4E8D-B1E2-432A7DE5AB64}" srcOrd="2" destOrd="0" presId="urn:microsoft.com/office/officeart/2009/3/layout/RandomtoResultProcess"/>
    <dgm:cxn modelId="{808DFE9B-E9D1-4D5B-BF75-7E563A1A3A41}" type="presParOf" srcId="{28252A7C-4088-4E8D-B1E2-432A7DE5AB64}" destId="{ACC13C4E-16B8-4FC8-9D70-E571459FAFC6}" srcOrd="0" destOrd="0" presId="urn:microsoft.com/office/officeart/2009/3/layout/RandomtoResultProcess"/>
    <dgm:cxn modelId="{9D880FB7-4A68-45B2-8ED2-F701B10E5A79}" type="presParOf" srcId="{28252A7C-4088-4E8D-B1E2-432A7DE5AB64}" destId="{5F1BA1F0-B96F-4857-9253-FC9F5E679EAA}" srcOrd="1" destOrd="0" presId="urn:microsoft.com/office/officeart/2009/3/layout/RandomtoResultProcess"/>
    <dgm:cxn modelId="{EAC5111D-4C1A-433B-BBAE-D11AD182F85B}" type="presParOf" srcId="{06D54A0D-F65F-4118-9004-3AB2AC6311CD}" destId="{2C0E33F2-1333-4B68-8BAD-92329E665061}" srcOrd="3" destOrd="0" presId="urn:microsoft.com/office/officeart/2009/3/layout/RandomtoResultProcess"/>
    <dgm:cxn modelId="{97E61830-121E-4D3B-A078-69C9DE2F964E}" type="presParOf" srcId="{2C0E33F2-1333-4B68-8BAD-92329E665061}" destId="{12B6688F-E880-4AC9-AACE-1A2F47B37106}" srcOrd="0" destOrd="0" presId="urn:microsoft.com/office/officeart/2009/3/layout/RandomtoResultProcess"/>
    <dgm:cxn modelId="{39CB3B90-3B53-4DF4-8721-9CA04B19E72D}" type="presParOf" srcId="{2C0E33F2-1333-4B68-8BAD-92329E665061}" destId="{382E273B-BDB6-4F5E-8B4D-B71BEE301D34}" srcOrd="1" destOrd="0" presId="urn:microsoft.com/office/officeart/2009/3/layout/RandomtoResultProcess"/>
    <dgm:cxn modelId="{72FFD701-70C0-40E3-BC1F-BEE1A57A20B9}" type="presParOf" srcId="{06D54A0D-F65F-4118-9004-3AB2AC6311CD}" destId="{24CFBBE4-4F5D-45D8-8AFF-5AB44C7AFD44}" srcOrd="4" destOrd="0" presId="urn:microsoft.com/office/officeart/2009/3/layout/RandomtoResultProcess"/>
    <dgm:cxn modelId="{DC98494E-65F6-4E1F-A06F-30B4E6856ACE}" type="presParOf" srcId="{24CFBBE4-4F5D-45D8-8AFF-5AB44C7AFD44}" destId="{7B2D4433-A137-4191-954E-A1DC75ED8075}" srcOrd="0" destOrd="0" presId="urn:microsoft.com/office/officeart/2009/3/layout/RandomtoResultProcess"/>
    <dgm:cxn modelId="{A7550795-D214-48E9-80A2-064B980AF7FB}" type="presParOf" srcId="{24CFBBE4-4F5D-45D8-8AFF-5AB44C7AFD44}" destId="{34851663-DC10-4976-AFB8-DFEEC525BE4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A2E9BB-99F1-4B20-BE82-8E36809EEC2D}">
      <dgm:prSet custT="1"/>
      <dgm:spPr/>
      <dgm:t>
        <a:bodyPr/>
        <a:lstStyle/>
        <a:p>
          <a:r>
            <a:rPr lang="en-US" sz="2000" dirty="0"/>
            <a:t>Open your terminal and type docker run hello-world.</a:t>
          </a:r>
        </a:p>
      </dgm:t>
    </dgm:pt>
    <dgm:pt modelId="{0D77D6D7-1F68-47E1-9949-9C389BF7A862}" type="parTrans" cxnId="{9A618B5F-3FB0-4E82-9FB2-7DF1609A13DD}">
      <dgm:prSet/>
      <dgm:spPr/>
      <dgm:t>
        <a:bodyPr/>
        <a:lstStyle/>
        <a:p>
          <a:endParaRPr lang="en-US"/>
        </a:p>
      </dgm:t>
    </dgm:pt>
    <dgm:pt modelId="{177235F3-E75A-42AD-B650-84C392FCE83B}" type="sibTrans" cxnId="{9A618B5F-3FB0-4E82-9FB2-7DF1609A13DD}">
      <dgm:prSet/>
      <dgm:spPr/>
      <dgm:t>
        <a:bodyPr/>
        <a:lstStyle/>
        <a:p>
          <a:endParaRPr lang="en-US"/>
        </a:p>
      </dgm:t>
    </dgm:pt>
    <dgm:pt modelId="{B29824B2-B4FD-4F3F-AE6D-B3CCD3FB577B}">
      <dgm:prSet custT="1"/>
      <dgm:spPr/>
      <dgm:t>
        <a:bodyPr/>
        <a:lstStyle/>
        <a:p>
          <a:r>
            <a:rPr lang="en-US" sz="1800" dirty="0"/>
            <a:t>This command will pull the hello-world image from Docker Hub and run it as a container.</a:t>
          </a:r>
        </a:p>
      </dgm:t>
    </dgm:pt>
    <dgm:pt modelId="{522988AB-C0D4-42EA-9246-DC7DC9F8FEBA}" type="parTrans" cxnId="{7BC9E9FD-98BB-442C-80D6-6047F74B8344}">
      <dgm:prSet/>
      <dgm:spPr/>
      <dgm:t>
        <a:bodyPr/>
        <a:lstStyle/>
        <a:p>
          <a:endParaRPr lang="en-US"/>
        </a:p>
      </dgm:t>
    </dgm:pt>
    <dgm:pt modelId="{35CB7DE3-FB3C-4DCA-983B-2DA60822A7D6}" type="sibTrans" cxnId="{7BC9E9FD-98BB-442C-80D6-6047F74B8344}">
      <dgm:prSet/>
      <dgm:spPr/>
      <dgm:t>
        <a:bodyPr/>
        <a:lstStyle/>
        <a:p>
          <a:endParaRPr lang="en-US"/>
        </a:p>
      </dgm:t>
    </dgm:pt>
    <dgm:pt modelId="{6AC37474-54D0-42EF-86B5-2F808B8F6834}">
      <dgm:prSet/>
      <dgm:spPr/>
      <dgm:t>
        <a:bodyPr/>
        <a:lstStyle/>
        <a:p>
          <a:r>
            <a:rPr lang="en-US" dirty="0"/>
            <a:t>You will see a message that says “Hello from Docker!” and some details about how the container was created and run.</a:t>
          </a:r>
        </a:p>
      </dgm:t>
    </dgm:pt>
    <dgm:pt modelId="{E9A68D57-E185-42B8-BFB6-DA921D6D0259}" type="parTrans" cxnId="{A1B2733B-DD29-4A1D-A452-5120A238407A}">
      <dgm:prSet/>
      <dgm:spPr/>
      <dgm:t>
        <a:bodyPr/>
        <a:lstStyle/>
        <a:p>
          <a:endParaRPr lang="en-US"/>
        </a:p>
      </dgm:t>
    </dgm:pt>
    <dgm:pt modelId="{60F0D799-4A9F-403C-A6EB-A654AD8E623A}" type="sibTrans" cxnId="{A1B2733B-DD29-4A1D-A452-5120A238407A}">
      <dgm:prSet/>
      <dgm:spPr/>
      <dgm:t>
        <a:bodyPr/>
        <a:lstStyle/>
        <a:p>
          <a:endParaRPr lang="en-US"/>
        </a:p>
      </dgm:t>
    </dgm:pt>
    <dgm:pt modelId="{337C2C87-E9C1-4416-99B4-927591385C87}" type="pres">
      <dgm:prSet presAssocID="{4CFEC0AC-7F6C-427D-9139-23357D5E9ADC}" presName="Name0" presStyleCnt="0">
        <dgm:presLayoutVars>
          <dgm:dir/>
          <dgm:resizeHandles val="exact"/>
        </dgm:presLayoutVars>
      </dgm:prSet>
      <dgm:spPr/>
    </dgm:pt>
    <dgm:pt modelId="{C0F8E764-75E7-4255-A781-D22C3A62C18A}" type="pres">
      <dgm:prSet presAssocID="{4CFEC0AC-7F6C-427D-9139-23357D5E9ADC}" presName="vNodes" presStyleCnt="0"/>
      <dgm:spPr/>
    </dgm:pt>
    <dgm:pt modelId="{2C8E9C7C-7549-4C24-8F9F-55ECB25F3368}" type="pres">
      <dgm:prSet presAssocID="{44A2E9BB-99F1-4B20-BE82-8E36809EEC2D}" presName="node" presStyleLbl="node1" presStyleIdx="0" presStyleCnt="3">
        <dgm:presLayoutVars>
          <dgm:bulletEnabled val="1"/>
        </dgm:presLayoutVars>
      </dgm:prSet>
      <dgm:spPr/>
    </dgm:pt>
    <dgm:pt modelId="{0ECFDF74-2F24-48BB-8772-4220410A743A}" type="pres">
      <dgm:prSet presAssocID="{177235F3-E75A-42AD-B650-84C392FCE83B}" presName="spacerT" presStyleCnt="0"/>
      <dgm:spPr/>
    </dgm:pt>
    <dgm:pt modelId="{CC74120B-3DD3-4208-949E-916ACBC27333}" type="pres">
      <dgm:prSet presAssocID="{177235F3-E75A-42AD-B650-84C392FCE83B}" presName="sibTrans" presStyleLbl="sibTrans2D1" presStyleIdx="0" presStyleCnt="2"/>
      <dgm:spPr/>
    </dgm:pt>
    <dgm:pt modelId="{E5011A64-03B6-48B7-945B-A1FBF05E7814}" type="pres">
      <dgm:prSet presAssocID="{177235F3-E75A-42AD-B650-84C392FCE83B}" presName="spacerB" presStyleCnt="0"/>
      <dgm:spPr/>
    </dgm:pt>
    <dgm:pt modelId="{3A98BEE8-1C19-4B65-B191-D53F8DA8DDBD}" type="pres">
      <dgm:prSet presAssocID="{B29824B2-B4FD-4F3F-AE6D-B3CCD3FB577B}" presName="node" presStyleLbl="node1" presStyleIdx="1" presStyleCnt="3">
        <dgm:presLayoutVars>
          <dgm:bulletEnabled val="1"/>
        </dgm:presLayoutVars>
      </dgm:prSet>
      <dgm:spPr/>
    </dgm:pt>
    <dgm:pt modelId="{02A18044-F0D8-45D6-85EC-4A8E5330D2B0}" type="pres">
      <dgm:prSet presAssocID="{4CFEC0AC-7F6C-427D-9139-23357D5E9ADC}" presName="sibTransLast" presStyleLbl="sibTrans2D1" presStyleIdx="1" presStyleCnt="2"/>
      <dgm:spPr/>
    </dgm:pt>
    <dgm:pt modelId="{E4F5B7D8-9DE8-400E-A3BE-1F5EEDB42B33}" type="pres">
      <dgm:prSet presAssocID="{4CFEC0AC-7F6C-427D-9139-23357D5E9ADC}" presName="connectorText" presStyleLbl="sibTrans2D1" presStyleIdx="1" presStyleCnt="2"/>
      <dgm:spPr/>
    </dgm:pt>
    <dgm:pt modelId="{1F429555-893D-4578-9067-0EA27CF5B977}" type="pres">
      <dgm:prSet presAssocID="{4CFEC0AC-7F6C-427D-9139-23357D5E9AD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586C12F-3F7E-4021-ACBF-839FD3BFECDD}" type="presOf" srcId="{44A2E9BB-99F1-4B20-BE82-8E36809EEC2D}" destId="{2C8E9C7C-7549-4C24-8F9F-55ECB25F3368}" srcOrd="0" destOrd="0" presId="urn:microsoft.com/office/officeart/2005/8/layout/equation2"/>
    <dgm:cxn modelId="{A1B2733B-DD29-4A1D-A452-5120A238407A}" srcId="{4CFEC0AC-7F6C-427D-9139-23357D5E9ADC}" destId="{6AC37474-54D0-42EF-86B5-2F808B8F6834}" srcOrd="2" destOrd="0" parTransId="{E9A68D57-E185-42B8-BFB6-DA921D6D0259}" sibTransId="{60F0D799-4A9F-403C-A6EB-A654AD8E623A}"/>
    <dgm:cxn modelId="{6EFDD43E-2794-4621-A4AB-33BBBDA3EF75}" type="presOf" srcId="{6AC37474-54D0-42EF-86B5-2F808B8F6834}" destId="{1F429555-893D-4578-9067-0EA27CF5B977}" srcOrd="0" destOrd="0" presId="urn:microsoft.com/office/officeart/2005/8/layout/equation2"/>
    <dgm:cxn modelId="{3112665D-16E7-47C6-A9BD-27889F01E42B}" type="presOf" srcId="{35CB7DE3-FB3C-4DCA-983B-2DA60822A7D6}" destId="{E4F5B7D8-9DE8-400E-A3BE-1F5EEDB42B33}" srcOrd="1" destOrd="0" presId="urn:microsoft.com/office/officeart/2005/8/layout/equation2"/>
    <dgm:cxn modelId="{9A618B5F-3FB0-4E82-9FB2-7DF1609A13DD}" srcId="{4CFEC0AC-7F6C-427D-9139-23357D5E9ADC}" destId="{44A2E9BB-99F1-4B20-BE82-8E36809EEC2D}" srcOrd="0" destOrd="0" parTransId="{0D77D6D7-1F68-47E1-9949-9C389BF7A862}" sibTransId="{177235F3-E75A-42AD-B650-84C392FCE83B}"/>
    <dgm:cxn modelId="{9832D068-15FA-422D-B702-02134F286A48}" type="presOf" srcId="{B29824B2-B4FD-4F3F-AE6D-B3CCD3FB577B}" destId="{3A98BEE8-1C19-4B65-B191-D53F8DA8DDBD}" srcOrd="0" destOrd="0" presId="urn:microsoft.com/office/officeart/2005/8/layout/equation2"/>
    <dgm:cxn modelId="{585FAE4B-A508-429A-8985-B68AF6FECD5D}" type="presOf" srcId="{177235F3-E75A-42AD-B650-84C392FCE83B}" destId="{CC74120B-3DD3-4208-949E-916ACBC27333}" srcOrd="0" destOrd="0" presId="urn:microsoft.com/office/officeart/2005/8/layout/equation2"/>
    <dgm:cxn modelId="{382411A4-041B-4348-8D35-3B014439AC95}" type="presOf" srcId="{4CFEC0AC-7F6C-427D-9139-23357D5E9ADC}" destId="{337C2C87-E9C1-4416-99B4-927591385C87}" srcOrd="0" destOrd="0" presId="urn:microsoft.com/office/officeart/2005/8/layout/equation2"/>
    <dgm:cxn modelId="{C6D0FFF6-A6A4-4118-B12A-4C55A8A1FDB4}" type="presOf" srcId="{35CB7DE3-FB3C-4DCA-983B-2DA60822A7D6}" destId="{02A18044-F0D8-45D6-85EC-4A8E5330D2B0}" srcOrd="0" destOrd="0" presId="urn:microsoft.com/office/officeart/2005/8/layout/equation2"/>
    <dgm:cxn modelId="{7BC9E9FD-98BB-442C-80D6-6047F74B8344}" srcId="{4CFEC0AC-7F6C-427D-9139-23357D5E9ADC}" destId="{B29824B2-B4FD-4F3F-AE6D-B3CCD3FB577B}" srcOrd="1" destOrd="0" parTransId="{522988AB-C0D4-42EA-9246-DC7DC9F8FEBA}" sibTransId="{35CB7DE3-FB3C-4DCA-983B-2DA60822A7D6}"/>
    <dgm:cxn modelId="{F6798384-6F79-4904-A9A8-C31BC6300EC7}" type="presParOf" srcId="{337C2C87-E9C1-4416-99B4-927591385C87}" destId="{C0F8E764-75E7-4255-A781-D22C3A62C18A}" srcOrd="0" destOrd="0" presId="urn:microsoft.com/office/officeart/2005/8/layout/equation2"/>
    <dgm:cxn modelId="{F9342E6E-F534-45F3-8C8B-D3BD72011B17}" type="presParOf" srcId="{C0F8E764-75E7-4255-A781-D22C3A62C18A}" destId="{2C8E9C7C-7549-4C24-8F9F-55ECB25F3368}" srcOrd="0" destOrd="0" presId="urn:microsoft.com/office/officeart/2005/8/layout/equation2"/>
    <dgm:cxn modelId="{D6A8677D-C8C6-49BD-B4DE-8B5D3A6CF283}" type="presParOf" srcId="{C0F8E764-75E7-4255-A781-D22C3A62C18A}" destId="{0ECFDF74-2F24-48BB-8772-4220410A743A}" srcOrd="1" destOrd="0" presId="urn:microsoft.com/office/officeart/2005/8/layout/equation2"/>
    <dgm:cxn modelId="{3A395837-9520-48DA-BEAD-36BCCECAE5C1}" type="presParOf" srcId="{C0F8E764-75E7-4255-A781-D22C3A62C18A}" destId="{CC74120B-3DD3-4208-949E-916ACBC27333}" srcOrd="2" destOrd="0" presId="urn:microsoft.com/office/officeart/2005/8/layout/equation2"/>
    <dgm:cxn modelId="{0D02BA55-6C8B-44CD-AB30-A030543CC046}" type="presParOf" srcId="{C0F8E764-75E7-4255-A781-D22C3A62C18A}" destId="{E5011A64-03B6-48B7-945B-A1FBF05E7814}" srcOrd="3" destOrd="0" presId="urn:microsoft.com/office/officeart/2005/8/layout/equation2"/>
    <dgm:cxn modelId="{892410AF-48AD-4B0B-ABB3-1B58DA986CB2}" type="presParOf" srcId="{C0F8E764-75E7-4255-A781-D22C3A62C18A}" destId="{3A98BEE8-1C19-4B65-B191-D53F8DA8DDBD}" srcOrd="4" destOrd="0" presId="urn:microsoft.com/office/officeart/2005/8/layout/equation2"/>
    <dgm:cxn modelId="{45E9D156-F682-413C-8EAE-FBBFB7889D3C}" type="presParOf" srcId="{337C2C87-E9C1-4416-99B4-927591385C87}" destId="{02A18044-F0D8-45D6-85EC-4A8E5330D2B0}" srcOrd="1" destOrd="0" presId="urn:microsoft.com/office/officeart/2005/8/layout/equation2"/>
    <dgm:cxn modelId="{5A917599-B573-4638-9B65-F6802CA82E1C}" type="presParOf" srcId="{02A18044-F0D8-45D6-85EC-4A8E5330D2B0}" destId="{E4F5B7D8-9DE8-400E-A3BE-1F5EEDB42B33}" srcOrd="0" destOrd="0" presId="urn:microsoft.com/office/officeart/2005/8/layout/equation2"/>
    <dgm:cxn modelId="{C93DEBF2-20D8-4BCA-B55E-F9EAD0DB942E}" type="presParOf" srcId="{337C2C87-E9C1-4416-99B4-927591385C87}" destId="{1F429555-893D-4578-9067-0EA27CF5B97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5/8/layout/arrow6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D1F5B04-0C2E-46A7-BD61-FC6122A73CE4}">
      <dgm:prSet phldrT="[Text]"/>
      <dgm:spPr/>
      <dgm:t>
        <a:bodyPr/>
        <a:lstStyle/>
        <a:p>
          <a:r>
            <a:rPr lang="en-US" dirty="0"/>
            <a:t>Docker Compose is a tool that lets you define and orchestrate your multi-container applications using a YAML file</a:t>
          </a:r>
        </a:p>
      </dgm:t>
    </dgm:pt>
    <dgm:pt modelId="{D7D8DC7B-5025-4BCB-9362-5F12549E0AC8}" type="parTrans" cxnId="{4AE6A015-DBBB-42BB-81B8-B225C26E4378}">
      <dgm:prSet/>
      <dgm:spPr/>
      <dgm:t>
        <a:bodyPr/>
        <a:lstStyle/>
        <a:p>
          <a:endParaRPr lang="en-US"/>
        </a:p>
      </dgm:t>
    </dgm:pt>
    <dgm:pt modelId="{5D2EACCD-3845-44EF-9547-F455AA15C95C}" type="sibTrans" cxnId="{4AE6A015-DBBB-42BB-81B8-B225C26E4378}">
      <dgm:prSet/>
      <dgm:spPr/>
      <dgm:t>
        <a:bodyPr/>
        <a:lstStyle/>
        <a:p>
          <a:endParaRPr lang="en-US"/>
        </a:p>
      </dgm:t>
    </dgm:pt>
    <dgm:pt modelId="{3CCD86AD-A2D8-44BB-93F4-814952153560}">
      <dgm:prSet/>
      <dgm:spPr/>
      <dgm:t>
        <a:bodyPr/>
        <a:lstStyle/>
        <a:p>
          <a:r>
            <a:rPr lang="en-US" dirty="0"/>
            <a:t>Docker Compose simplifies multi-container applications by allowing you to specify the services, networks, and volumes that make up your application in a single file, and then run them all with a single command</a:t>
          </a:r>
        </a:p>
      </dgm:t>
    </dgm:pt>
    <dgm:pt modelId="{21E2CCE2-4739-4EE5-9070-0F10F2FFE3D3}" type="parTrans" cxnId="{3DBFD8E8-69AE-42BE-B456-04F1F34B041D}">
      <dgm:prSet/>
      <dgm:spPr/>
      <dgm:t>
        <a:bodyPr/>
        <a:lstStyle/>
        <a:p>
          <a:endParaRPr lang="en-US"/>
        </a:p>
      </dgm:t>
    </dgm:pt>
    <dgm:pt modelId="{4AB3213F-F325-402B-9ED1-04699D992EA4}" type="sibTrans" cxnId="{3DBFD8E8-69AE-42BE-B456-04F1F34B041D}">
      <dgm:prSet/>
      <dgm:spPr/>
      <dgm:t>
        <a:bodyPr/>
        <a:lstStyle/>
        <a:p>
          <a:endParaRPr lang="en-US"/>
        </a:p>
      </dgm:t>
    </dgm:pt>
    <dgm:pt modelId="{456D4CAE-630E-4B62-92D3-B2D1515AE33D}" type="pres">
      <dgm:prSet presAssocID="{4CFEC0AC-7F6C-427D-9139-23357D5E9ADC}" presName="compositeShape" presStyleCnt="0">
        <dgm:presLayoutVars>
          <dgm:chMax val="2"/>
          <dgm:dir/>
          <dgm:resizeHandles val="exact"/>
        </dgm:presLayoutVars>
      </dgm:prSet>
      <dgm:spPr/>
    </dgm:pt>
    <dgm:pt modelId="{F74571F3-D32B-4FA4-B4EA-D40B50DD0AE9}" type="pres">
      <dgm:prSet presAssocID="{4CFEC0AC-7F6C-427D-9139-23357D5E9ADC}" presName="ribbon" presStyleLbl="node1" presStyleIdx="0" presStyleCnt="1"/>
      <dgm:spPr/>
    </dgm:pt>
    <dgm:pt modelId="{06CDFB76-11D4-4CC5-98F1-9406B24B8978}" type="pres">
      <dgm:prSet presAssocID="{4CFEC0AC-7F6C-427D-9139-23357D5E9AD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149F15C0-AAB8-4ED9-A391-247E308E279F}" type="pres">
      <dgm:prSet presAssocID="{4CFEC0AC-7F6C-427D-9139-23357D5E9AD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E6A015-DBBB-42BB-81B8-B225C26E4378}" srcId="{4CFEC0AC-7F6C-427D-9139-23357D5E9ADC}" destId="{FD1F5B04-0C2E-46A7-BD61-FC6122A73CE4}" srcOrd="0" destOrd="0" parTransId="{D7D8DC7B-5025-4BCB-9362-5F12549E0AC8}" sibTransId="{5D2EACCD-3845-44EF-9547-F455AA15C95C}"/>
    <dgm:cxn modelId="{F25DC63B-7174-4EE7-8C28-0D2686FB1FCA}" type="presOf" srcId="{3CCD86AD-A2D8-44BB-93F4-814952153560}" destId="{149F15C0-AAB8-4ED9-A391-247E308E279F}" srcOrd="0" destOrd="0" presId="urn:microsoft.com/office/officeart/2005/8/layout/arrow6"/>
    <dgm:cxn modelId="{91929781-4A82-4E6A-89BD-E308DC5084CD}" type="presOf" srcId="{4CFEC0AC-7F6C-427D-9139-23357D5E9ADC}" destId="{456D4CAE-630E-4B62-92D3-B2D1515AE33D}" srcOrd="0" destOrd="0" presId="urn:microsoft.com/office/officeart/2005/8/layout/arrow6"/>
    <dgm:cxn modelId="{E86F8BD6-EAD0-45AB-8EF8-3C24622400CF}" type="presOf" srcId="{FD1F5B04-0C2E-46A7-BD61-FC6122A73CE4}" destId="{06CDFB76-11D4-4CC5-98F1-9406B24B8978}" srcOrd="0" destOrd="0" presId="urn:microsoft.com/office/officeart/2005/8/layout/arrow6"/>
    <dgm:cxn modelId="{3DBFD8E8-69AE-42BE-B456-04F1F34B041D}" srcId="{4CFEC0AC-7F6C-427D-9139-23357D5E9ADC}" destId="{3CCD86AD-A2D8-44BB-93F4-814952153560}" srcOrd="1" destOrd="0" parTransId="{21E2CCE2-4739-4EE5-9070-0F10F2FFE3D3}" sibTransId="{4AB3213F-F325-402B-9ED1-04699D992EA4}"/>
    <dgm:cxn modelId="{E3CAAC44-FFCB-4244-B528-F450A882938E}" type="presParOf" srcId="{456D4CAE-630E-4B62-92D3-B2D1515AE33D}" destId="{F74571F3-D32B-4FA4-B4EA-D40B50DD0AE9}" srcOrd="0" destOrd="0" presId="urn:microsoft.com/office/officeart/2005/8/layout/arrow6"/>
    <dgm:cxn modelId="{87B643A0-C36C-41D2-B58A-90F8EB44F048}" type="presParOf" srcId="{456D4CAE-630E-4B62-92D3-B2D1515AE33D}" destId="{06CDFB76-11D4-4CC5-98F1-9406B24B8978}" srcOrd="1" destOrd="0" presId="urn:microsoft.com/office/officeart/2005/8/layout/arrow6"/>
    <dgm:cxn modelId="{7766CBA8-BFED-4A16-A0B0-F457014AA777}" type="presParOf" srcId="{456D4CAE-630E-4B62-92D3-B2D1515AE33D}" destId="{149F15C0-AAB8-4ED9-A391-247E308E279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FEC0AC-7F6C-427D-9139-23357D5E9ADC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F5B04-0C2E-46A7-BD61-FC6122A73CE4}">
      <dgm:prSet phldrT="[Text]"/>
      <dgm:spPr/>
      <dgm:t>
        <a:bodyPr/>
        <a:lstStyle/>
        <a:p>
          <a:r>
            <a:rPr lang="en-US" b="0" i="0" dirty="0"/>
            <a:t>Create a file named </a:t>
          </a:r>
          <a:r>
            <a:rPr lang="en-US" b="1" i="0" dirty="0"/>
            <a:t>docker-</a:t>
          </a:r>
          <a:r>
            <a:rPr lang="en-US" b="1" i="0" dirty="0" err="1"/>
            <a:t>compose.yml</a:t>
          </a:r>
          <a:r>
            <a:rPr lang="en-US" b="0" i="0" dirty="0"/>
            <a:t> in your project folder and write the configuration for your application. </a:t>
          </a:r>
        </a:p>
        <a:p>
          <a:r>
            <a:rPr lang="en-US" b="0" i="0" dirty="0"/>
            <a:t>For example, if you want to create an application that consists of a web server, a database, and a </a:t>
          </a:r>
          <a:r>
            <a:rPr lang="en-US" b="0" i="0" dirty="0" err="1"/>
            <a:t>redis</a:t>
          </a:r>
          <a:r>
            <a:rPr lang="en-US" b="0" i="0" dirty="0"/>
            <a:t> cache, you can write something like in the file on the left side.</a:t>
          </a:r>
          <a:endParaRPr lang="en-US" dirty="0"/>
        </a:p>
      </dgm:t>
    </dgm:pt>
    <dgm:pt modelId="{D7D8DC7B-5025-4BCB-9362-5F12549E0AC8}" type="parTrans" cxnId="{4AE6A015-DBBB-42BB-81B8-B225C26E4378}">
      <dgm:prSet/>
      <dgm:spPr/>
      <dgm:t>
        <a:bodyPr/>
        <a:lstStyle/>
        <a:p>
          <a:endParaRPr lang="en-US"/>
        </a:p>
      </dgm:t>
    </dgm:pt>
    <dgm:pt modelId="{5D2EACCD-3845-44EF-9547-F455AA15C95C}" type="sibTrans" cxnId="{4AE6A015-DBBB-42BB-81B8-B225C26E4378}">
      <dgm:prSet/>
      <dgm:spPr/>
      <dgm:t>
        <a:bodyPr/>
        <a:lstStyle/>
        <a:p>
          <a:endParaRPr lang="en-US"/>
        </a:p>
      </dgm:t>
    </dgm:pt>
    <dgm:pt modelId="{3CCD86AD-A2D8-44BB-93F4-814952153560}">
      <dgm:prSet/>
      <dgm:spPr/>
      <dgm:t>
        <a:bodyPr/>
        <a:lstStyle/>
        <a:p>
          <a:r>
            <a:rPr lang="en-US" b="0" i="0" dirty="0"/>
            <a:t>Save the file and type `</a:t>
          </a:r>
          <a:r>
            <a:rPr lang="en-US" b="1" i="1" dirty="0"/>
            <a:t>docker-compose up` </a:t>
          </a:r>
          <a:r>
            <a:rPr lang="en-US" b="0" i="0" dirty="0"/>
            <a:t>in your terminal. This command will build and run your application as a set of interconnected containers.</a:t>
          </a:r>
          <a:endParaRPr lang="en-US" dirty="0"/>
        </a:p>
      </dgm:t>
    </dgm:pt>
    <dgm:pt modelId="{21E2CCE2-4739-4EE5-9070-0F10F2FFE3D3}" type="parTrans" cxnId="{3DBFD8E8-69AE-42BE-B456-04F1F34B041D}">
      <dgm:prSet/>
      <dgm:spPr/>
      <dgm:t>
        <a:bodyPr/>
        <a:lstStyle/>
        <a:p>
          <a:endParaRPr lang="en-US"/>
        </a:p>
      </dgm:t>
    </dgm:pt>
    <dgm:pt modelId="{4AB3213F-F325-402B-9ED1-04699D992EA4}" type="sibTrans" cxnId="{3DBFD8E8-69AE-42BE-B456-04F1F34B041D}">
      <dgm:prSet/>
      <dgm:spPr/>
      <dgm:t>
        <a:bodyPr/>
        <a:lstStyle/>
        <a:p>
          <a:endParaRPr lang="en-US"/>
        </a:p>
      </dgm:t>
    </dgm:pt>
    <dgm:pt modelId="{78147339-1518-40D6-B64E-36FC9E53DD45}" type="pres">
      <dgm:prSet presAssocID="{4CFEC0AC-7F6C-427D-9139-23357D5E9ADC}" presName="rootnode" presStyleCnt="0">
        <dgm:presLayoutVars>
          <dgm:chMax/>
          <dgm:chPref/>
          <dgm:dir/>
          <dgm:animLvl val="lvl"/>
        </dgm:presLayoutVars>
      </dgm:prSet>
      <dgm:spPr/>
    </dgm:pt>
    <dgm:pt modelId="{E2FC7E74-4E9C-41F0-89B8-2D2440C6FA0C}" type="pres">
      <dgm:prSet presAssocID="{FD1F5B04-0C2E-46A7-BD61-FC6122A73CE4}" presName="composite" presStyleCnt="0"/>
      <dgm:spPr/>
    </dgm:pt>
    <dgm:pt modelId="{687FC3FB-5F03-4BC8-831E-EBA6AD572106}" type="pres">
      <dgm:prSet presAssocID="{FD1F5B04-0C2E-46A7-BD61-FC6122A73CE4}" presName="bentUpArrow1" presStyleLbl="alignImgPlace1" presStyleIdx="0" presStyleCnt="1" custLinFactNeighborX="-14242" custLinFactNeighborY="0"/>
      <dgm:spPr/>
    </dgm:pt>
    <dgm:pt modelId="{AE759660-6813-4814-9DBD-78183B049E05}" type="pres">
      <dgm:prSet presAssocID="{FD1F5B04-0C2E-46A7-BD61-FC6122A73CE4}" presName="ParentText" presStyleLbl="node1" presStyleIdx="0" presStyleCnt="2" custScaleX="148648">
        <dgm:presLayoutVars>
          <dgm:chMax val="1"/>
          <dgm:chPref val="1"/>
          <dgm:bulletEnabled val="1"/>
        </dgm:presLayoutVars>
      </dgm:prSet>
      <dgm:spPr/>
    </dgm:pt>
    <dgm:pt modelId="{C2C133E1-9B95-4B7D-A3EC-A3E430E56224}" type="pres">
      <dgm:prSet presAssocID="{FD1F5B04-0C2E-46A7-BD61-FC6122A73CE4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CBF519F-1FCB-4D14-B05E-16A9D93F089D}" type="pres">
      <dgm:prSet presAssocID="{5D2EACCD-3845-44EF-9547-F455AA15C95C}" presName="sibTrans" presStyleCnt="0"/>
      <dgm:spPr/>
    </dgm:pt>
    <dgm:pt modelId="{595BCF70-013D-496F-A8B6-D2C7CC7DAAC8}" type="pres">
      <dgm:prSet presAssocID="{3CCD86AD-A2D8-44BB-93F4-814952153560}" presName="composite" presStyleCnt="0"/>
      <dgm:spPr/>
    </dgm:pt>
    <dgm:pt modelId="{5FFA9DDA-8816-4018-97BC-D17F6F3EC592}" type="pres">
      <dgm:prSet presAssocID="{3CCD86AD-A2D8-44BB-93F4-814952153560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4AE6A015-DBBB-42BB-81B8-B225C26E4378}" srcId="{4CFEC0AC-7F6C-427D-9139-23357D5E9ADC}" destId="{FD1F5B04-0C2E-46A7-BD61-FC6122A73CE4}" srcOrd="0" destOrd="0" parTransId="{D7D8DC7B-5025-4BCB-9362-5F12549E0AC8}" sibTransId="{5D2EACCD-3845-44EF-9547-F455AA15C95C}"/>
    <dgm:cxn modelId="{93B00925-C29C-472D-9C5D-80ED52FC446F}" type="presOf" srcId="{4CFEC0AC-7F6C-427D-9139-23357D5E9ADC}" destId="{78147339-1518-40D6-B64E-36FC9E53DD45}" srcOrd="0" destOrd="0" presId="urn:microsoft.com/office/officeart/2005/8/layout/StepDownProcess"/>
    <dgm:cxn modelId="{66D12249-803F-487E-BCEC-14FC64755C3B}" type="presOf" srcId="{3CCD86AD-A2D8-44BB-93F4-814952153560}" destId="{5FFA9DDA-8816-4018-97BC-D17F6F3EC592}" srcOrd="0" destOrd="0" presId="urn:microsoft.com/office/officeart/2005/8/layout/StepDownProcess"/>
    <dgm:cxn modelId="{7EB3B584-D9FC-495A-94E0-DF5C367AA80C}" type="presOf" srcId="{FD1F5B04-0C2E-46A7-BD61-FC6122A73CE4}" destId="{AE759660-6813-4814-9DBD-78183B049E05}" srcOrd="0" destOrd="0" presId="urn:microsoft.com/office/officeart/2005/8/layout/StepDownProcess"/>
    <dgm:cxn modelId="{3DBFD8E8-69AE-42BE-B456-04F1F34B041D}" srcId="{4CFEC0AC-7F6C-427D-9139-23357D5E9ADC}" destId="{3CCD86AD-A2D8-44BB-93F4-814952153560}" srcOrd="1" destOrd="0" parTransId="{21E2CCE2-4739-4EE5-9070-0F10F2FFE3D3}" sibTransId="{4AB3213F-F325-402B-9ED1-04699D992EA4}"/>
    <dgm:cxn modelId="{5752A7DF-2B55-4181-9381-D91C9414AD1B}" type="presParOf" srcId="{78147339-1518-40D6-B64E-36FC9E53DD45}" destId="{E2FC7E74-4E9C-41F0-89B8-2D2440C6FA0C}" srcOrd="0" destOrd="0" presId="urn:microsoft.com/office/officeart/2005/8/layout/StepDownProcess"/>
    <dgm:cxn modelId="{2ECF8020-68B5-488F-A9C1-83A35467F793}" type="presParOf" srcId="{E2FC7E74-4E9C-41F0-89B8-2D2440C6FA0C}" destId="{687FC3FB-5F03-4BC8-831E-EBA6AD572106}" srcOrd="0" destOrd="0" presId="urn:microsoft.com/office/officeart/2005/8/layout/StepDownProcess"/>
    <dgm:cxn modelId="{45552E55-C4D6-4649-96A2-947122AA4465}" type="presParOf" srcId="{E2FC7E74-4E9C-41F0-89B8-2D2440C6FA0C}" destId="{AE759660-6813-4814-9DBD-78183B049E05}" srcOrd="1" destOrd="0" presId="urn:microsoft.com/office/officeart/2005/8/layout/StepDownProcess"/>
    <dgm:cxn modelId="{3DF7A4D9-DEEF-4E51-B614-B39968B0B243}" type="presParOf" srcId="{E2FC7E74-4E9C-41F0-89B8-2D2440C6FA0C}" destId="{C2C133E1-9B95-4B7D-A3EC-A3E430E56224}" srcOrd="2" destOrd="0" presId="urn:microsoft.com/office/officeart/2005/8/layout/StepDownProcess"/>
    <dgm:cxn modelId="{7472768D-9FE3-4EFC-9B8F-669E21A93CD1}" type="presParOf" srcId="{78147339-1518-40D6-B64E-36FC9E53DD45}" destId="{BCBF519F-1FCB-4D14-B05E-16A9D93F089D}" srcOrd="1" destOrd="0" presId="urn:microsoft.com/office/officeart/2005/8/layout/StepDownProcess"/>
    <dgm:cxn modelId="{303E1EC3-42FB-4D1C-8439-A2319AB2755E}" type="presParOf" srcId="{78147339-1518-40D6-B64E-36FC9E53DD45}" destId="{595BCF70-013D-496F-A8B6-D2C7CC7DAAC8}" srcOrd="2" destOrd="0" presId="urn:microsoft.com/office/officeart/2005/8/layout/StepDownProcess"/>
    <dgm:cxn modelId="{8E392D0F-1971-4E11-991D-4473D5D327DC}" type="presParOf" srcId="{595BCF70-013D-496F-A8B6-D2C7CC7DAAC8}" destId="{5FFA9DDA-8816-4018-97BC-D17F6F3EC59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0AA094-F72E-43E4-8DBB-8D1D58ED53F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245687-D3D9-40EE-9093-1C77C8FD48B0}">
      <dgm:prSet phldrT="[Text]"/>
      <dgm:spPr/>
      <dgm:t>
        <a:bodyPr/>
        <a:lstStyle/>
        <a:p>
          <a:r>
            <a:rPr lang="en-US" dirty="0"/>
            <a:t>Each service is defined as a separate container</a:t>
          </a:r>
        </a:p>
      </dgm:t>
    </dgm:pt>
    <dgm:pt modelId="{AF885EE2-1E22-4687-AEFA-FFB925494ED0}" type="parTrans" cxnId="{7B4FF97A-991D-44B6-B91E-01EAE1BEA27F}">
      <dgm:prSet/>
      <dgm:spPr/>
      <dgm:t>
        <a:bodyPr/>
        <a:lstStyle/>
        <a:p>
          <a:endParaRPr lang="en-US"/>
        </a:p>
      </dgm:t>
    </dgm:pt>
    <dgm:pt modelId="{AC05B065-5803-4639-AFEB-8C32AD7C5365}" type="sibTrans" cxnId="{7B4FF97A-991D-44B6-B91E-01EAE1BEA27F}">
      <dgm:prSet/>
      <dgm:spPr/>
      <dgm:t>
        <a:bodyPr/>
        <a:lstStyle/>
        <a:p>
          <a:endParaRPr lang="en-US"/>
        </a:p>
      </dgm:t>
    </dgm:pt>
    <dgm:pt modelId="{CAEF800B-564C-4221-B031-8635E746F5A0}">
      <dgm:prSet phldrT="[Text]"/>
      <dgm:spPr/>
      <dgm:t>
        <a:bodyPr/>
        <a:lstStyle/>
        <a:p>
          <a:r>
            <a:rPr lang="en-US" dirty="0"/>
            <a:t>A container </a:t>
          </a:r>
          <a:r>
            <a:rPr lang="en-US" b="1" dirty="0"/>
            <a:t>MUST</a:t>
          </a:r>
          <a:r>
            <a:rPr lang="en-US" dirty="0"/>
            <a:t> have either the `image` or the `build` field configured</a:t>
          </a:r>
        </a:p>
      </dgm:t>
    </dgm:pt>
    <dgm:pt modelId="{EF30255B-3155-4B6F-9EE1-77DF469EED10}" type="parTrans" cxnId="{FD241EDE-B36A-49B4-8FEB-CDBEDE45E1E6}">
      <dgm:prSet/>
      <dgm:spPr/>
      <dgm:t>
        <a:bodyPr/>
        <a:lstStyle/>
        <a:p>
          <a:endParaRPr lang="en-US"/>
        </a:p>
      </dgm:t>
    </dgm:pt>
    <dgm:pt modelId="{1D408B8C-F35A-4FB2-8CAA-3B4308A8E3FC}" type="sibTrans" cxnId="{FD241EDE-B36A-49B4-8FEB-CDBEDE45E1E6}">
      <dgm:prSet/>
      <dgm:spPr/>
      <dgm:t>
        <a:bodyPr/>
        <a:lstStyle/>
        <a:p>
          <a:endParaRPr lang="en-US"/>
        </a:p>
      </dgm:t>
    </dgm:pt>
    <dgm:pt modelId="{92592DE7-8638-4033-8DEB-18E76A0FFE9A}">
      <dgm:prSet phldrT="[Text]"/>
      <dgm:spPr/>
      <dgm:t>
        <a:bodyPr/>
        <a:lstStyle/>
        <a:p>
          <a:r>
            <a:rPr lang="en-US" dirty="0"/>
            <a:t>The `build` field is used when we have a local app that we want to be containerized </a:t>
          </a:r>
        </a:p>
      </dgm:t>
    </dgm:pt>
    <dgm:pt modelId="{62F6B64F-426A-41F3-845A-CB1610429D3E}" type="parTrans" cxnId="{E3D73FE5-680E-4724-8222-A1D7EEE8D2D2}">
      <dgm:prSet/>
      <dgm:spPr/>
      <dgm:t>
        <a:bodyPr/>
        <a:lstStyle/>
        <a:p>
          <a:endParaRPr lang="en-US"/>
        </a:p>
      </dgm:t>
    </dgm:pt>
    <dgm:pt modelId="{ECEC77E5-CE66-412A-88CC-DA945BBA0ED6}" type="sibTrans" cxnId="{E3D73FE5-680E-4724-8222-A1D7EEE8D2D2}">
      <dgm:prSet/>
      <dgm:spPr/>
      <dgm:t>
        <a:bodyPr/>
        <a:lstStyle/>
        <a:p>
          <a:endParaRPr lang="en-US"/>
        </a:p>
      </dgm:t>
    </dgm:pt>
    <dgm:pt modelId="{5E3CFF20-047C-4F33-A1FB-C8ED8A3CE26D}">
      <dgm:prSet phldrT="[Text]"/>
      <dgm:spPr/>
      <dgm:t>
        <a:bodyPr/>
        <a:lstStyle/>
        <a:p>
          <a:r>
            <a:rPr lang="en-US" dirty="0"/>
            <a:t>The `image` field is used to pull an service found(or hosted) online in a container format</a:t>
          </a:r>
        </a:p>
      </dgm:t>
    </dgm:pt>
    <dgm:pt modelId="{1844F8B0-C5F1-4CF8-8BC6-36E84B0D3EC5}" type="parTrans" cxnId="{35D501D1-541A-48E6-83BF-640B5ECAB259}">
      <dgm:prSet/>
      <dgm:spPr/>
      <dgm:t>
        <a:bodyPr/>
        <a:lstStyle/>
        <a:p>
          <a:endParaRPr lang="en-US"/>
        </a:p>
      </dgm:t>
    </dgm:pt>
    <dgm:pt modelId="{C447B460-87EF-4608-9511-C85ED2CF50AA}" type="sibTrans" cxnId="{35D501D1-541A-48E6-83BF-640B5ECAB259}">
      <dgm:prSet/>
      <dgm:spPr/>
      <dgm:t>
        <a:bodyPr/>
        <a:lstStyle/>
        <a:p>
          <a:endParaRPr lang="en-US"/>
        </a:p>
      </dgm:t>
    </dgm:pt>
    <dgm:pt modelId="{B0B3A6B3-C177-4753-86C9-1FD26470C3E4}">
      <dgm:prSet phldrT="[Text]"/>
      <dgm:spPr/>
      <dgm:t>
        <a:bodyPr/>
        <a:lstStyle/>
        <a:p>
          <a:r>
            <a:rPr lang="en-US" dirty="0"/>
            <a:t>The `ports` field is used to configure the list of ports to be exposed. The used format for a list item is:</a:t>
          </a:r>
        </a:p>
        <a:p>
          <a:r>
            <a:rPr lang="en-US" dirty="0"/>
            <a:t>`HOST:CONTAINER`</a:t>
          </a:r>
        </a:p>
      </dgm:t>
    </dgm:pt>
    <dgm:pt modelId="{E0E7F29D-9642-4DD7-B9EE-037911B029A4}" type="parTrans" cxnId="{4A7415A6-417F-4804-8C3B-B8AF3C82B1CD}">
      <dgm:prSet/>
      <dgm:spPr/>
      <dgm:t>
        <a:bodyPr/>
        <a:lstStyle/>
        <a:p>
          <a:endParaRPr lang="en-US"/>
        </a:p>
      </dgm:t>
    </dgm:pt>
    <dgm:pt modelId="{EF5A8736-B5DC-411E-B533-3F42C22F27ED}" type="sibTrans" cxnId="{4A7415A6-417F-4804-8C3B-B8AF3C82B1CD}">
      <dgm:prSet/>
      <dgm:spPr/>
      <dgm:t>
        <a:bodyPr/>
        <a:lstStyle/>
        <a:p>
          <a:endParaRPr lang="en-US"/>
        </a:p>
      </dgm:t>
    </dgm:pt>
    <dgm:pt modelId="{38FEDFE7-AA03-405D-BA67-17396C7EF265}">
      <dgm:prSet phldrT="[Text]"/>
      <dgm:spPr/>
      <dgm:t>
        <a:bodyPr/>
        <a:lstStyle/>
        <a:p>
          <a:r>
            <a:rPr lang="en-US" dirty="0"/>
            <a:t>In a multi-service docker-compose, the `HOST_PORT` must be different for each service</a:t>
          </a:r>
        </a:p>
      </dgm:t>
    </dgm:pt>
    <dgm:pt modelId="{01775DDA-8509-45A2-A47F-12F1E0AF37A5}" type="parTrans" cxnId="{F9A3663F-2036-49D0-A0F8-85E48FBB3C6B}">
      <dgm:prSet/>
      <dgm:spPr/>
      <dgm:t>
        <a:bodyPr/>
        <a:lstStyle/>
        <a:p>
          <a:endParaRPr lang="en-US"/>
        </a:p>
      </dgm:t>
    </dgm:pt>
    <dgm:pt modelId="{E9540504-84A1-4DFD-9FF9-AB19A3324F24}" type="sibTrans" cxnId="{F9A3663F-2036-49D0-A0F8-85E48FBB3C6B}">
      <dgm:prSet/>
      <dgm:spPr/>
      <dgm:t>
        <a:bodyPr/>
        <a:lstStyle/>
        <a:p>
          <a:endParaRPr lang="en-US"/>
        </a:p>
      </dgm:t>
    </dgm:pt>
    <dgm:pt modelId="{86CA3807-5743-4A78-87D1-39D65413A235}" type="pres">
      <dgm:prSet presAssocID="{8B0AA094-F72E-43E4-8DBB-8D1D58ED53FB}" presName="diagram" presStyleCnt="0">
        <dgm:presLayoutVars>
          <dgm:dir/>
          <dgm:resizeHandles val="exact"/>
        </dgm:presLayoutVars>
      </dgm:prSet>
      <dgm:spPr/>
    </dgm:pt>
    <dgm:pt modelId="{644097BD-8115-462F-9E36-7D4FCF6CA859}" type="pres">
      <dgm:prSet presAssocID="{93245687-D3D9-40EE-9093-1C77C8FD48B0}" presName="node" presStyleLbl="node1" presStyleIdx="0" presStyleCnt="6">
        <dgm:presLayoutVars>
          <dgm:bulletEnabled val="1"/>
        </dgm:presLayoutVars>
      </dgm:prSet>
      <dgm:spPr/>
    </dgm:pt>
    <dgm:pt modelId="{1D380707-AC8D-4BE9-A609-E7F50E18115E}" type="pres">
      <dgm:prSet presAssocID="{AC05B065-5803-4639-AFEB-8C32AD7C5365}" presName="sibTrans" presStyleCnt="0"/>
      <dgm:spPr/>
    </dgm:pt>
    <dgm:pt modelId="{D9DFBAEA-2785-4F39-A4AE-2BB060BC2967}" type="pres">
      <dgm:prSet presAssocID="{CAEF800B-564C-4221-B031-8635E746F5A0}" presName="node" presStyleLbl="node1" presStyleIdx="1" presStyleCnt="6">
        <dgm:presLayoutVars>
          <dgm:bulletEnabled val="1"/>
        </dgm:presLayoutVars>
      </dgm:prSet>
      <dgm:spPr/>
    </dgm:pt>
    <dgm:pt modelId="{90884AA2-0035-40BA-81F1-A11F52A26143}" type="pres">
      <dgm:prSet presAssocID="{1D408B8C-F35A-4FB2-8CAA-3B4308A8E3FC}" presName="sibTrans" presStyleCnt="0"/>
      <dgm:spPr/>
    </dgm:pt>
    <dgm:pt modelId="{42B9E490-2FF5-4ABD-A560-EC2FB9AC61BA}" type="pres">
      <dgm:prSet presAssocID="{92592DE7-8638-4033-8DEB-18E76A0FFE9A}" presName="node" presStyleLbl="node1" presStyleIdx="2" presStyleCnt="6">
        <dgm:presLayoutVars>
          <dgm:bulletEnabled val="1"/>
        </dgm:presLayoutVars>
      </dgm:prSet>
      <dgm:spPr/>
    </dgm:pt>
    <dgm:pt modelId="{0F61BFE1-FE49-466E-BCAD-A35E40B1D87A}" type="pres">
      <dgm:prSet presAssocID="{ECEC77E5-CE66-412A-88CC-DA945BBA0ED6}" presName="sibTrans" presStyleCnt="0"/>
      <dgm:spPr/>
    </dgm:pt>
    <dgm:pt modelId="{2BE8FE78-30D9-4C6B-8943-4C7820362A75}" type="pres">
      <dgm:prSet presAssocID="{5E3CFF20-047C-4F33-A1FB-C8ED8A3CE26D}" presName="node" presStyleLbl="node1" presStyleIdx="3" presStyleCnt="6">
        <dgm:presLayoutVars>
          <dgm:bulletEnabled val="1"/>
        </dgm:presLayoutVars>
      </dgm:prSet>
      <dgm:spPr/>
    </dgm:pt>
    <dgm:pt modelId="{5B7B89DD-065F-4B32-862B-29A476BB7433}" type="pres">
      <dgm:prSet presAssocID="{C447B460-87EF-4608-9511-C85ED2CF50AA}" presName="sibTrans" presStyleCnt="0"/>
      <dgm:spPr/>
    </dgm:pt>
    <dgm:pt modelId="{181004E8-1C6D-49F1-85BD-E3C143E9A459}" type="pres">
      <dgm:prSet presAssocID="{B0B3A6B3-C177-4753-86C9-1FD26470C3E4}" presName="node" presStyleLbl="node1" presStyleIdx="4" presStyleCnt="6">
        <dgm:presLayoutVars>
          <dgm:bulletEnabled val="1"/>
        </dgm:presLayoutVars>
      </dgm:prSet>
      <dgm:spPr/>
    </dgm:pt>
    <dgm:pt modelId="{803C6665-F710-4265-AE77-E6A8F45C2BDD}" type="pres">
      <dgm:prSet presAssocID="{EF5A8736-B5DC-411E-B533-3F42C22F27ED}" presName="sibTrans" presStyleCnt="0"/>
      <dgm:spPr/>
    </dgm:pt>
    <dgm:pt modelId="{2B10FF68-1B98-404D-9DC8-496F29BE0B9C}" type="pres">
      <dgm:prSet presAssocID="{38FEDFE7-AA03-405D-BA67-17396C7EF265}" presName="node" presStyleLbl="node1" presStyleIdx="5" presStyleCnt="6">
        <dgm:presLayoutVars>
          <dgm:bulletEnabled val="1"/>
        </dgm:presLayoutVars>
      </dgm:prSet>
      <dgm:spPr/>
    </dgm:pt>
  </dgm:ptLst>
  <dgm:cxnLst>
    <dgm:cxn modelId="{6624C608-4E88-4242-9D5E-6C792203C2D4}" type="presOf" srcId="{92592DE7-8638-4033-8DEB-18E76A0FFE9A}" destId="{42B9E490-2FF5-4ABD-A560-EC2FB9AC61BA}" srcOrd="0" destOrd="0" presId="urn:microsoft.com/office/officeart/2005/8/layout/default"/>
    <dgm:cxn modelId="{F9A3663F-2036-49D0-A0F8-85E48FBB3C6B}" srcId="{8B0AA094-F72E-43E4-8DBB-8D1D58ED53FB}" destId="{38FEDFE7-AA03-405D-BA67-17396C7EF265}" srcOrd="5" destOrd="0" parTransId="{01775DDA-8509-45A2-A47F-12F1E0AF37A5}" sibTransId="{E9540504-84A1-4DFD-9FF9-AB19A3324F24}"/>
    <dgm:cxn modelId="{7F2C516F-657A-447D-A03A-0592767F789D}" type="presOf" srcId="{B0B3A6B3-C177-4753-86C9-1FD26470C3E4}" destId="{181004E8-1C6D-49F1-85BD-E3C143E9A459}" srcOrd="0" destOrd="0" presId="urn:microsoft.com/office/officeart/2005/8/layout/default"/>
    <dgm:cxn modelId="{06C18350-FA5F-45DB-AC81-D39DA05C77AD}" type="presOf" srcId="{CAEF800B-564C-4221-B031-8635E746F5A0}" destId="{D9DFBAEA-2785-4F39-A4AE-2BB060BC2967}" srcOrd="0" destOrd="0" presId="urn:microsoft.com/office/officeart/2005/8/layout/default"/>
    <dgm:cxn modelId="{905BC553-1D64-4EFA-96CB-A369FA05B546}" type="presOf" srcId="{5E3CFF20-047C-4F33-A1FB-C8ED8A3CE26D}" destId="{2BE8FE78-30D9-4C6B-8943-4C7820362A75}" srcOrd="0" destOrd="0" presId="urn:microsoft.com/office/officeart/2005/8/layout/default"/>
    <dgm:cxn modelId="{7B4FF97A-991D-44B6-B91E-01EAE1BEA27F}" srcId="{8B0AA094-F72E-43E4-8DBB-8D1D58ED53FB}" destId="{93245687-D3D9-40EE-9093-1C77C8FD48B0}" srcOrd="0" destOrd="0" parTransId="{AF885EE2-1E22-4687-AEFA-FFB925494ED0}" sibTransId="{AC05B065-5803-4639-AFEB-8C32AD7C5365}"/>
    <dgm:cxn modelId="{4A7415A6-417F-4804-8C3B-B8AF3C82B1CD}" srcId="{8B0AA094-F72E-43E4-8DBB-8D1D58ED53FB}" destId="{B0B3A6B3-C177-4753-86C9-1FD26470C3E4}" srcOrd="4" destOrd="0" parTransId="{E0E7F29D-9642-4DD7-B9EE-037911B029A4}" sibTransId="{EF5A8736-B5DC-411E-B533-3F42C22F27ED}"/>
    <dgm:cxn modelId="{1738B2AE-404F-4CAE-A348-2D923E66CC1B}" type="presOf" srcId="{93245687-D3D9-40EE-9093-1C77C8FD48B0}" destId="{644097BD-8115-462F-9E36-7D4FCF6CA859}" srcOrd="0" destOrd="0" presId="urn:microsoft.com/office/officeart/2005/8/layout/default"/>
    <dgm:cxn modelId="{86EB6AB1-6C09-4AD0-9E15-F04756DBC826}" type="presOf" srcId="{38FEDFE7-AA03-405D-BA67-17396C7EF265}" destId="{2B10FF68-1B98-404D-9DC8-496F29BE0B9C}" srcOrd="0" destOrd="0" presId="urn:microsoft.com/office/officeart/2005/8/layout/default"/>
    <dgm:cxn modelId="{969910C0-00C2-451D-8A72-3E9DF9D9C4C8}" type="presOf" srcId="{8B0AA094-F72E-43E4-8DBB-8D1D58ED53FB}" destId="{86CA3807-5743-4A78-87D1-39D65413A235}" srcOrd="0" destOrd="0" presId="urn:microsoft.com/office/officeart/2005/8/layout/default"/>
    <dgm:cxn modelId="{35D501D1-541A-48E6-83BF-640B5ECAB259}" srcId="{8B0AA094-F72E-43E4-8DBB-8D1D58ED53FB}" destId="{5E3CFF20-047C-4F33-A1FB-C8ED8A3CE26D}" srcOrd="3" destOrd="0" parTransId="{1844F8B0-C5F1-4CF8-8BC6-36E84B0D3EC5}" sibTransId="{C447B460-87EF-4608-9511-C85ED2CF50AA}"/>
    <dgm:cxn modelId="{FD241EDE-B36A-49B4-8FEB-CDBEDE45E1E6}" srcId="{8B0AA094-F72E-43E4-8DBB-8D1D58ED53FB}" destId="{CAEF800B-564C-4221-B031-8635E746F5A0}" srcOrd="1" destOrd="0" parTransId="{EF30255B-3155-4B6F-9EE1-77DF469EED10}" sibTransId="{1D408B8C-F35A-4FB2-8CAA-3B4308A8E3FC}"/>
    <dgm:cxn modelId="{E3D73FE5-680E-4724-8222-A1D7EEE8D2D2}" srcId="{8B0AA094-F72E-43E4-8DBB-8D1D58ED53FB}" destId="{92592DE7-8638-4033-8DEB-18E76A0FFE9A}" srcOrd="2" destOrd="0" parTransId="{62F6B64F-426A-41F3-845A-CB1610429D3E}" sibTransId="{ECEC77E5-CE66-412A-88CC-DA945BBA0ED6}"/>
    <dgm:cxn modelId="{1F5CA11E-962C-4CD1-99AF-A2198DB58E2F}" type="presParOf" srcId="{86CA3807-5743-4A78-87D1-39D65413A235}" destId="{644097BD-8115-462F-9E36-7D4FCF6CA859}" srcOrd="0" destOrd="0" presId="urn:microsoft.com/office/officeart/2005/8/layout/default"/>
    <dgm:cxn modelId="{44C0A49D-335E-4C77-981F-3CFA1A8528A0}" type="presParOf" srcId="{86CA3807-5743-4A78-87D1-39D65413A235}" destId="{1D380707-AC8D-4BE9-A609-E7F50E18115E}" srcOrd="1" destOrd="0" presId="urn:microsoft.com/office/officeart/2005/8/layout/default"/>
    <dgm:cxn modelId="{9CB41DDA-58DE-4E1D-9611-6DE28D9B60E7}" type="presParOf" srcId="{86CA3807-5743-4A78-87D1-39D65413A235}" destId="{D9DFBAEA-2785-4F39-A4AE-2BB060BC2967}" srcOrd="2" destOrd="0" presId="urn:microsoft.com/office/officeart/2005/8/layout/default"/>
    <dgm:cxn modelId="{2DCB2D7E-9F93-4BB0-868B-541C06C8B021}" type="presParOf" srcId="{86CA3807-5743-4A78-87D1-39D65413A235}" destId="{90884AA2-0035-40BA-81F1-A11F52A26143}" srcOrd="3" destOrd="0" presId="urn:microsoft.com/office/officeart/2005/8/layout/default"/>
    <dgm:cxn modelId="{0E0C7A1C-8488-4F21-B2D0-A9AF99B07349}" type="presParOf" srcId="{86CA3807-5743-4A78-87D1-39D65413A235}" destId="{42B9E490-2FF5-4ABD-A560-EC2FB9AC61BA}" srcOrd="4" destOrd="0" presId="urn:microsoft.com/office/officeart/2005/8/layout/default"/>
    <dgm:cxn modelId="{A62A582E-D4F7-460F-A00B-B338A4D0500C}" type="presParOf" srcId="{86CA3807-5743-4A78-87D1-39D65413A235}" destId="{0F61BFE1-FE49-466E-BCAD-A35E40B1D87A}" srcOrd="5" destOrd="0" presId="urn:microsoft.com/office/officeart/2005/8/layout/default"/>
    <dgm:cxn modelId="{A926CFDF-5365-4625-B75C-56FC59CA5025}" type="presParOf" srcId="{86CA3807-5743-4A78-87D1-39D65413A235}" destId="{2BE8FE78-30D9-4C6B-8943-4C7820362A75}" srcOrd="6" destOrd="0" presId="urn:microsoft.com/office/officeart/2005/8/layout/default"/>
    <dgm:cxn modelId="{14F9BC92-CC0B-4832-8C0E-359EF5ACC3B8}" type="presParOf" srcId="{86CA3807-5743-4A78-87D1-39D65413A235}" destId="{5B7B89DD-065F-4B32-862B-29A476BB7433}" srcOrd="7" destOrd="0" presId="urn:microsoft.com/office/officeart/2005/8/layout/default"/>
    <dgm:cxn modelId="{CFE314FF-071A-4BB7-83A9-A96C7903DA00}" type="presParOf" srcId="{86CA3807-5743-4A78-87D1-39D65413A235}" destId="{181004E8-1C6D-49F1-85BD-E3C143E9A459}" srcOrd="8" destOrd="0" presId="urn:microsoft.com/office/officeart/2005/8/layout/default"/>
    <dgm:cxn modelId="{951AE022-600D-44D1-A3ED-B40596751DD2}" type="presParOf" srcId="{86CA3807-5743-4A78-87D1-39D65413A235}" destId="{803C6665-F710-4265-AE77-E6A8F45C2BDD}" srcOrd="9" destOrd="0" presId="urn:microsoft.com/office/officeart/2005/8/layout/default"/>
    <dgm:cxn modelId="{91625C67-BFCD-4EF5-BCF4-D554BDF92C66}" type="presParOf" srcId="{86CA3807-5743-4A78-87D1-39D65413A235}" destId="{2B10FF68-1B98-404D-9DC8-496F29BE0B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EFB24-4FFD-4A91-AF6A-B17619FC021A}">
      <dsp:nvSpPr>
        <dsp:cNvPr id="0" name=""/>
        <dsp:cNvSpPr/>
      </dsp:nvSpPr>
      <dsp:spPr>
        <a:xfrm>
          <a:off x="0" y="0"/>
          <a:ext cx="7261411" cy="1653987"/>
        </a:xfrm>
        <a:prstGeom prst="wav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Docker is a technology that allows you to package your applications and their dependencies into containers, which are isolated and portable units that can run on any environment</a:t>
          </a:r>
        </a:p>
      </dsp:txBody>
      <dsp:txXfrm>
        <a:off x="0" y="413497"/>
        <a:ext cx="7261411" cy="8269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36E58-7E42-4CF1-907C-6C12DE71685E}">
      <dsp:nvSpPr>
        <dsp:cNvPr id="0" name=""/>
        <dsp:cNvSpPr/>
      </dsp:nvSpPr>
      <dsp:spPr>
        <a:xfrm>
          <a:off x="3657599" y="1702"/>
          <a:ext cx="5486400" cy="13507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2A284-501F-409A-B44A-434F471139F5}">
      <dsp:nvSpPr>
        <dsp:cNvPr id="0" name=""/>
        <dsp:cNvSpPr/>
      </dsp:nvSpPr>
      <dsp:spPr>
        <a:xfrm>
          <a:off x="0" y="1702"/>
          <a:ext cx="3657600" cy="13507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defined in the docker-compose we have 6 services resulting in 6 containers</a:t>
          </a:r>
        </a:p>
      </dsp:txBody>
      <dsp:txXfrm>
        <a:off x="65940" y="67642"/>
        <a:ext cx="3525720" cy="1218916"/>
      </dsp:txXfrm>
    </dsp:sp>
    <dsp:sp modelId="{23DE6EAE-F117-442E-963A-3E074BC87332}">
      <dsp:nvSpPr>
        <dsp:cNvPr id="0" name=""/>
        <dsp:cNvSpPr/>
      </dsp:nvSpPr>
      <dsp:spPr>
        <a:xfrm>
          <a:off x="3657599" y="1487578"/>
          <a:ext cx="5486400" cy="13507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380638"/>
            <a:satOff val="-4887"/>
            <a:lumOff val="-21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80638"/>
              <a:satOff val="-4887"/>
              <a:lumOff val="-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46A70-8CF0-44EC-9E8D-FB72C56FF395}">
      <dsp:nvSpPr>
        <dsp:cNvPr id="0" name=""/>
        <dsp:cNvSpPr/>
      </dsp:nvSpPr>
      <dsp:spPr>
        <a:xfrm>
          <a:off x="0" y="1487578"/>
          <a:ext cx="3657600" cy="1350796"/>
        </a:xfrm>
        <a:prstGeom prst="roundRect">
          <a:avLst/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we run `docker-compose up` the containers are started and logs are printed in the terminal(similar to using `</a:t>
          </a: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docker-compose logs –f`)</a:t>
          </a:r>
          <a:endParaRPr lang="en-US" sz="1800" kern="1200" dirty="0"/>
        </a:p>
      </dsp:txBody>
      <dsp:txXfrm>
        <a:off x="65940" y="1553518"/>
        <a:ext cx="3525720" cy="1218916"/>
      </dsp:txXfrm>
    </dsp:sp>
    <dsp:sp modelId="{240657D1-2F48-4DF5-B46C-E5ECF19990C5}">
      <dsp:nvSpPr>
        <dsp:cNvPr id="0" name=""/>
        <dsp:cNvSpPr/>
      </dsp:nvSpPr>
      <dsp:spPr>
        <a:xfrm>
          <a:off x="3657599" y="2973454"/>
          <a:ext cx="5486400" cy="13507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761277"/>
            <a:satOff val="-9774"/>
            <a:lumOff val="-42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61277"/>
              <a:satOff val="-9774"/>
              <a:lumOff val="-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6CA4C-04B6-4C58-ADDF-09C1098993B0}">
      <dsp:nvSpPr>
        <dsp:cNvPr id="0" name=""/>
        <dsp:cNvSpPr/>
      </dsp:nvSpPr>
      <dsp:spPr>
        <a:xfrm>
          <a:off x="0" y="2973454"/>
          <a:ext cx="3657600" cy="1350796"/>
        </a:xfrm>
        <a:prstGeom prst="roundRect">
          <a:avLst/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Docker Desktop facilities a GUI for handling the container from where we can start, pause, stop, delete visualize and monitor the containers</a:t>
          </a:r>
        </a:p>
      </dsp:txBody>
      <dsp:txXfrm>
        <a:off x="65940" y="3039394"/>
        <a:ext cx="3525720" cy="1218916"/>
      </dsp:txXfrm>
    </dsp:sp>
    <dsp:sp modelId="{ACF3957D-0E9B-4CED-A72B-9740943CF86D}">
      <dsp:nvSpPr>
        <dsp:cNvPr id="0" name=""/>
        <dsp:cNvSpPr/>
      </dsp:nvSpPr>
      <dsp:spPr>
        <a:xfrm>
          <a:off x="3657599" y="4459330"/>
          <a:ext cx="5486400" cy="13507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1E9BC-A5DA-434A-8ABB-412A115BA8F4}">
      <dsp:nvSpPr>
        <dsp:cNvPr id="0" name=""/>
        <dsp:cNvSpPr/>
      </dsp:nvSpPr>
      <dsp:spPr>
        <a:xfrm>
          <a:off x="0" y="4459330"/>
          <a:ext cx="3657600" cy="1350796"/>
        </a:xfrm>
        <a:prstGeom prst="round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Another useful feature of Docker is the ability to enter a container(like using a Linux OS without the GUI) for debugging or testing purposes </a:t>
          </a:r>
        </a:p>
      </dsp:txBody>
      <dsp:txXfrm>
        <a:off x="65940" y="4525270"/>
        <a:ext cx="3525720" cy="1218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A859B-F8EA-4E14-BC51-A3CF247150CC}">
      <dsp:nvSpPr>
        <dsp:cNvPr id="0" name=""/>
        <dsp:cNvSpPr/>
      </dsp:nvSpPr>
      <dsp:spPr>
        <a:xfrm>
          <a:off x="-6840460" y="-1047457"/>
          <a:ext cx="8153385" cy="8153385"/>
        </a:xfrm>
        <a:prstGeom prst="blockArc">
          <a:avLst>
            <a:gd name="adj1" fmla="val 18900000"/>
            <a:gd name="adj2" fmla="val 2700000"/>
            <a:gd name="adj3" fmla="val 265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5A82-6C7D-48E9-9111-363CBA0B343C}">
      <dsp:nvSpPr>
        <dsp:cNvPr id="0" name=""/>
        <dsp:cNvSpPr/>
      </dsp:nvSpPr>
      <dsp:spPr>
        <a:xfrm>
          <a:off x="579222" y="307255"/>
          <a:ext cx="9784613" cy="900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3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/>
            <a:t>`docker-compose up`</a:t>
          </a:r>
          <a:r>
            <a:rPr lang="en-US" sz="2000" b="0" i="0" kern="1200" dirty="0"/>
            <a:t>: This command will build and run your application as a set of interconnected containers. You can use the -d flag to run it in detached mode (in the background)</a:t>
          </a:r>
          <a:endParaRPr lang="en-US" sz="2000" kern="1200" dirty="0"/>
        </a:p>
      </dsp:txBody>
      <dsp:txXfrm>
        <a:off x="579222" y="307255"/>
        <a:ext cx="9784613" cy="900107"/>
      </dsp:txXfrm>
    </dsp:sp>
    <dsp:sp modelId="{24202970-54AF-4334-902F-7A07B9A2A05B}">
      <dsp:nvSpPr>
        <dsp:cNvPr id="0" name=""/>
        <dsp:cNvSpPr/>
      </dsp:nvSpPr>
      <dsp:spPr>
        <a:xfrm>
          <a:off x="76303" y="254389"/>
          <a:ext cx="1005838" cy="10058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CBE4-1E3C-4AE6-ACF0-62C613E45562}">
      <dsp:nvSpPr>
        <dsp:cNvPr id="0" name=""/>
        <dsp:cNvSpPr/>
      </dsp:nvSpPr>
      <dsp:spPr>
        <a:xfrm>
          <a:off x="1122061" y="1443218"/>
          <a:ext cx="9241774" cy="900107"/>
        </a:xfrm>
        <a:prstGeom prst="rect">
          <a:avLst/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3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down`</a:t>
          </a:r>
          <a:r>
            <a:rPr lang="en-US" sz="1800" b="0" i="0" kern="1200" dirty="0"/>
            <a:t>: This command will stop and remove your application and its containers, networks, and volumes. You can use the -v flag to also remove any anonymous volumes attached to the containers</a:t>
          </a:r>
        </a:p>
      </dsp:txBody>
      <dsp:txXfrm>
        <a:off x="1122061" y="1443218"/>
        <a:ext cx="9241774" cy="900107"/>
      </dsp:txXfrm>
    </dsp:sp>
    <dsp:sp modelId="{CA9A65FB-4176-4B17-AFCA-A02B2777FFFA}">
      <dsp:nvSpPr>
        <dsp:cNvPr id="0" name=""/>
        <dsp:cNvSpPr/>
      </dsp:nvSpPr>
      <dsp:spPr>
        <a:xfrm>
          <a:off x="619142" y="1390352"/>
          <a:ext cx="1005838" cy="10058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97020"/>
              <a:satOff val="-3638"/>
              <a:lumOff val="-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E570E-03D5-476E-8330-291BDD422844}">
      <dsp:nvSpPr>
        <dsp:cNvPr id="0" name=""/>
        <dsp:cNvSpPr/>
      </dsp:nvSpPr>
      <dsp:spPr>
        <a:xfrm>
          <a:off x="1288669" y="2579181"/>
          <a:ext cx="9075166" cy="900107"/>
        </a:xfrm>
        <a:prstGeom prst="rect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3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</a:t>
          </a:r>
          <a:r>
            <a:rPr lang="en-US" sz="1800" b="1" i="1" kern="1200" dirty="0" err="1">
              <a:latin typeface="Tw Cen MT" panose="020B0602020104020603"/>
              <a:ea typeface="+mn-ea"/>
              <a:cs typeface="+mn-cs"/>
            </a:rPr>
            <a:t>ps</a:t>
          </a: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</a:t>
          </a:r>
          <a:r>
            <a:rPr lang="en-US" sz="1800" b="0" i="0" kern="1200" dirty="0"/>
            <a:t>: This command will list the status of your application’s containers</a:t>
          </a:r>
        </a:p>
      </dsp:txBody>
      <dsp:txXfrm>
        <a:off x="1288669" y="2579181"/>
        <a:ext cx="9075166" cy="900107"/>
      </dsp:txXfrm>
    </dsp:sp>
    <dsp:sp modelId="{BA304812-A611-47FE-BAFC-D5FE6C00A030}">
      <dsp:nvSpPr>
        <dsp:cNvPr id="0" name=""/>
        <dsp:cNvSpPr/>
      </dsp:nvSpPr>
      <dsp:spPr>
        <a:xfrm>
          <a:off x="785750" y="2526316"/>
          <a:ext cx="1005838" cy="10058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02555-C3BF-461F-81D6-AC3C346A851C}">
      <dsp:nvSpPr>
        <dsp:cNvPr id="0" name=""/>
        <dsp:cNvSpPr/>
      </dsp:nvSpPr>
      <dsp:spPr>
        <a:xfrm>
          <a:off x="1122061" y="3715145"/>
          <a:ext cx="9241774" cy="900107"/>
        </a:xfrm>
        <a:prstGeom prst="rect">
          <a:avLst/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3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logs`</a:t>
          </a:r>
          <a:r>
            <a:rPr lang="en-US" sz="1800" b="0" i="0" kern="1200" dirty="0"/>
            <a:t>: This command will show the logs of your application’s containers. You can use the -f flag to follow the logs in real time</a:t>
          </a:r>
        </a:p>
      </dsp:txBody>
      <dsp:txXfrm>
        <a:off x="1122061" y="3715145"/>
        <a:ext cx="9241774" cy="900107"/>
      </dsp:txXfrm>
    </dsp:sp>
    <dsp:sp modelId="{C2C4D8F4-02EE-438F-A6A9-52D59D528029}">
      <dsp:nvSpPr>
        <dsp:cNvPr id="0" name=""/>
        <dsp:cNvSpPr/>
      </dsp:nvSpPr>
      <dsp:spPr>
        <a:xfrm>
          <a:off x="619142" y="3662279"/>
          <a:ext cx="1005838" cy="10058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91061"/>
              <a:satOff val="-10913"/>
              <a:lumOff val="-14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E9CD8-7FE0-4DCF-8F8D-F4329E8172F7}">
      <dsp:nvSpPr>
        <dsp:cNvPr id="0" name=""/>
        <dsp:cNvSpPr/>
      </dsp:nvSpPr>
      <dsp:spPr>
        <a:xfrm>
          <a:off x="579222" y="4851108"/>
          <a:ext cx="9784613" cy="900107"/>
        </a:xfrm>
        <a:prstGeom prst="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3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1" kern="1200" dirty="0">
              <a:latin typeface="Tw Cen MT" panose="020B0602020104020603"/>
              <a:ea typeface="+mn-ea"/>
              <a:cs typeface="+mn-cs"/>
            </a:rPr>
            <a:t>`docker-compose exec`</a:t>
          </a:r>
          <a:r>
            <a:rPr lang="en-US" sz="1800" b="0" i="0" kern="1200" dirty="0"/>
            <a:t>: This command will execute a command in one of your application’s containers. For example, if you want to access the database container’s shell, you can type `docker-compose exec </a:t>
          </a:r>
          <a:r>
            <a:rPr lang="en-US" sz="1800" b="0" i="0" kern="1200" dirty="0" err="1"/>
            <a:t>db</a:t>
          </a:r>
          <a:r>
            <a:rPr lang="en-US" sz="1800" b="0" i="0" kern="1200" dirty="0"/>
            <a:t> bash`</a:t>
          </a:r>
        </a:p>
      </dsp:txBody>
      <dsp:txXfrm>
        <a:off x="579222" y="4851108"/>
        <a:ext cx="9784613" cy="900107"/>
      </dsp:txXfrm>
    </dsp:sp>
    <dsp:sp modelId="{A4B8E29D-EAA1-49B8-AEDD-EFE0A33E5732}">
      <dsp:nvSpPr>
        <dsp:cNvPr id="0" name=""/>
        <dsp:cNvSpPr/>
      </dsp:nvSpPr>
      <dsp:spPr>
        <a:xfrm>
          <a:off x="76303" y="4798242"/>
          <a:ext cx="1005838" cy="10058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0E017-F8AC-4E69-BEBC-703CABB24DAC}">
      <dsp:nvSpPr>
        <dsp:cNvPr id="0" name=""/>
        <dsp:cNvSpPr/>
      </dsp:nvSpPr>
      <dsp:spPr>
        <a:xfrm>
          <a:off x="158" y="0"/>
          <a:ext cx="4150513" cy="2172012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Docker Desktop is an application that lets you easily install and use Docker on your Mac or Windows computer.</a:t>
          </a:r>
        </a:p>
      </dsp:txBody>
      <dsp:txXfrm>
        <a:off x="158" y="0"/>
        <a:ext cx="3607510" cy="2172012"/>
      </dsp:txXfrm>
    </dsp:sp>
    <dsp:sp modelId="{855D7D8B-40E1-460E-88D2-ED539C873C04}">
      <dsp:nvSpPr>
        <dsp:cNvPr id="0" name=""/>
        <dsp:cNvSpPr/>
      </dsp:nvSpPr>
      <dsp:spPr>
        <a:xfrm>
          <a:off x="2894468" y="0"/>
          <a:ext cx="6281804" cy="2172012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Docker Desktop provides you with tools such as Docker Engine, Docker CLI, Docker Compose, Kubernetes, and more, that allow you to build, run, share, and deploy your containers.</a:t>
          </a:r>
        </a:p>
      </dsp:txBody>
      <dsp:txXfrm>
        <a:off x="3980474" y="0"/>
        <a:ext cx="4109792" cy="2172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EE800-FF73-4DC5-B1C8-A79F63C61FAE}">
      <dsp:nvSpPr>
        <dsp:cNvPr id="0" name=""/>
        <dsp:cNvSpPr/>
      </dsp:nvSpPr>
      <dsp:spPr>
        <a:xfrm>
          <a:off x="2764896" y="-142339"/>
          <a:ext cx="2598207" cy="15242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develop and test your applications faster and more reliably, without worrying about compatibility issues or dependencies</a:t>
          </a:r>
          <a:endParaRPr lang="en-US" sz="1600" kern="1200" dirty="0"/>
        </a:p>
      </dsp:txBody>
      <dsp:txXfrm>
        <a:off x="2839306" y="-67929"/>
        <a:ext cx="2449387" cy="1375467"/>
      </dsp:txXfrm>
    </dsp:sp>
    <dsp:sp modelId="{CE08D2D1-1624-44CD-A506-FF12D13AEE82}">
      <dsp:nvSpPr>
        <dsp:cNvPr id="0" name=""/>
        <dsp:cNvSpPr/>
      </dsp:nvSpPr>
      <dsp:spPr>
        <a:xfrm>
          <a:off x="1753873" y="619804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614564" y="403526"/>
              </a:moveTo>
              <a:arcTo wR="2310126" hR="2310126" stAng="18262726" swAng="94493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3BF10-7101-4DB2-A925-69080AFC0C43}">
      <dsp:nvSpPr>
        <dsp:cNvPr id="0" name=""/>
        <dsp:cNvSpPr/>
      </dsp:nvSpPr>
      <dsp:spPr>
        <a:xfrm>
          <a:off x="4961956" y="1453918"/>
          <a:ext cx="2598207" cy="1524287"/>
        </a:xfrm>
        <a:prstGeom prst="roundRect">
          <a:avLst/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share your images and containers with others using Docker Hub, a cloud-based registry service that hosts millions of public and private repositories.</a:t>
          </a:r>
          <a:endParaRPr lang="en-US" sz="1600" kern="1200" dirty="0"/>
        </a:p>
      </dsp:txBody>
      <dsp:txXfrm>
        <a:off x="5036366" y="1528328"/>
        <a:ext cx="2449387" cy="1375467"/>
      </dsp:txXfrm>
    </dsp:sp>
    <dsp:sp modelId="{E14BF78C-9FFD-4463-B3CF-573618688FD3}">
      <dsp:nvSpPr>
        <dsp:cNvPr id="0" name=""/>
        <dsp:cNvSpPr/>
      </dsp:nvSpPr>
      <dsp:spPr>
        <a:xfrm>
          <a:off x="1753873" y="619804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9492" y="2369352"/>
              </a:moveTo>
              <a:arcTo wR="2310126" hR="2310126" stAng="88146" swAng="1613161"/>
            </a:path>
          </a:pathLst>
        </a:custGeom>
        <a:noFill/>
        <a:ln w="9525" cap="flat" cmpd="sng" algn="ctr">
          <a:solidFill>
            <a:schemeClr val="accent2">
              <a:hueOff val="1197020"/>
              <a:satOff val="-3638"/>
              <a:lumOff val="-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04126-FD16-42A3-A13D-2B23B1E4696C}">
      <dsp:nvSpPr>
        <dsp:cNvPr id="0" name=""/>
        <dsp:cNvSpPr/>
      </dsp:nvSpPr>
      <dsp:spPr>
        <a:xfrm>
          <a:off x="4122754" y="4036718"/>
          <a:ext cx="2598207" cy="1524287"/>
        </a:xfrm>
        <a:prstGeom prst="round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learn about advanced topics such as networking, security, and image building best practices.</a:t>
          </a:r>
          <a:endParaRPr lang="en-US" sz="1600" kern="1200" dirty="0"/>
        </a:p>
      </dsp:txBody>
      <dsp:txXfrm>
        <a:off x="4197164" y="4111128"/>
        <a:ext cx="2449387" cy="1375467"/>
      </dsp:txXfrm>
    </dsp:sp>
    <dsp:sp modelId="{7DAF0F55-B8BA-46D3-853C-B0A42FB4FFC0}">
      <dsp:nvSpPr>
        <dsp:cNvPr id="0" name=""/>
        <dsp:cNvSpPr/>
      </dsp:nvSpPr>
      <dsp:spPr>
        <a:xfrm>
          <a:off x="1753873" y="619804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367705" y="4619534"/>
              </a:moveTo>
              <a:arcTo wR="2310126" hR="2310126" stAng="5314306" swAng="171388"/>
            </a:path>
          </a:pathLst>
        </a:custGeom>
        <a:noFill/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ACC38-05DA-448F-9DA8-1FDF39FC49CC}">
      <dsp:nvSpPr>
        <dsp:cNvPr id="0" name=""/>
        <dsp:cNvSpPr/>
      </dsp:nvSpPr>
      <dsp:spPr>
        <a:xfrm>
          <a:off x="1407038" y="4036718"/>
          <a:ext cx="2598207" cy="1524287"/>
        </a:xfrm>
        <a:prstGeom prst="roundRect">
          <a:avLst/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run your applications using Docker Compose, a tool that lets you define and orchestrate your multi-container applications using a YAML file.</a:t>
          </a:r>
          <a:endParaRPr lang="en-US" sz="1600" kern="1200" dirty="0"/>
        </a:p>
      </dsp:txBody>
      <dsp:txXfrm>
        <a:off x="1481448" y="4111128"/>
        <a:ext cx="2449387" cy="1375467"/>
      </dsp:txXfrm>
    </dsp:sp>
    <dsp:sp modelId="{7A9981D5-D23B-431A-B9FD-72025B8A71BB}">
      <dsp:nvSpPr>
        <dsp:cNvPr id="0" name=""/>
        <dsp:cNvSpPr/>
      </dsp:nvSpPr>
      <dsp:spPr>
        <a:xfrm>
          <a:off x="1753873" y="619804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7166" y="3407285"/>
              </a:moveTo>
              <a:arcTo wR="2310126" hR="2310126" stAng="9098693" swAng="1613161"/>
            </a:path>
          </a:pathLst>
        </a:custGeom>
        <a:noFill/>
        <a:ln w="9525" cap="flat" cmpd="sng" algn="ctr">
          <a:solidFill>
            <a:schemeClr val="accent2">
              <a:hueOff val="3591061"/>
              <a:satOff val="-10913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7088-CCE4-41CC-8622-1063A846B5B5}">
      <dsp:nvSpPr>
        <dsp:cNvPr id="0" name=""/>
        <dsp:cNvSpPr/>
      </dsp:nvSpPr>
      <dsp:spPr>
        <a:xfrm>
          <a:off x="567835" y="1453918"/>
          <a:ext cx="2598207" cy="1524287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You can deploy your applications using multiple containers that communicate with each other, using a database or other services.</a:t>
          </a:r>
          <a:endParaRPr lang="en-US" sz="1600" kern="1200" dirty="0"/>
        </a:p>
      </dsp:txBody>
      <dsp:txXfrm>
        <a:off x="642245" y="1528328"/>
        <a:ext cx="2449387" cy="1375467"/>
      </dsp:txXfrm>
    </dsp:sp>
    <dsp:sp modelId="{71683EAC-B8C4-480F-9809-3925BFE8204F}">
      <dsp:nvSpPr>
        <dsp:cNvPr id="0" name=""/>
        <dsp:cNvSpPr/>
      </dsp:nvSpPr>
      <dsp:spPr>
        <a:xfrm>
          <a:off x="1753873" y="619804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37162" y="829151"/>
              </a:moveTo>
              <a:arcTo wR="2310126" hR="2310126" stAng="13192341" swAng="944933"/>
            </a:path>
          </a:pathLst>
        </a:custGeom>
        <a:noFill/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7E914-B0FF-4925-ACF6-B98FC7597D37}">
      <dsp:nvSpPr>
        <dsp:cNvPr id="0" name=""/>
        <dsp:cNvSpPr/>
      </dsp:nvSpPr>
      <dsp:spPr>
        <a:xfrm>
          <a:off x="0" y="0"/>
          <a:ext cx="6362132" cy="144946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 to </a:t>
          </a:r>
          <a:r>
            <a:rPr lang="en-US" sz="2400" kern="1200" dirty="0">
              <a:latin typeface="Segoe UI Symbol" panose="020B0502040204020203" pitchFamily="34" charset="0"/>
              <a:ea typeface="Segoe UI Symbol" panose="020B0502040204020203" pitchFamily="34" charset="0"/>
              <a:hlinkClick xmlns:r="http://schemas.openxmlformats.org/officeDocument/2006/relationships" r:id="rId1"/>
            </a:rPr>
            <a:t>🔗</a:t>
          </a:r>
          <a:r>
            <a:rPr lang="en-US" sz="2400" i="1" kern="1200" dirty="0">
              <a:latin typeface="Segoe UI Symbol" panose="020B0502040204020203" pitchFamily="34" charset="0"/>
              <a:ea typeface="Segoe UI Symbol" panose="020B0502040204020203" pitchFamily="34" charset="0"/>
              <a:hlinkClick xmlns:r="http://schemas.openxmlformats.org/officeDocument/2006/relationships" r:id="rId1"/>
            </a:rPr>
            <a:t>Docker Desktop</a:t>
          </a:r>
          <a:r>
            <a:rPr lang="en-US" sz="2400" kern="1200" dirty="0">
              <a:latin typeface="Segoe UI Symbol" panose="020B0502040204020203" pitchFamily="34" charset="0"/>
              <a:ea typeface="Segoe UI Symbol" panose="020B0502040204020203" pitchFamily="34" charset="0"/>
            </a:rPr>
            <a:t> </a:t>
          </a:r>
          <a:r>
            <a:rPr lang="en-US" sz="2400" kern="1200" dirty="0"/>
            <a:t>and choose the version that matches your operating system</a:t>
          </a:r>
        </a:p>
      </dsp:txBody>
      <dsp:txXfrm>
        <a:off x="42453" y="42453"/>
        <a:ext cx="4798045" cy="1364561"/>
      </dsp:txXfrm>
    </dsp:sp>
    <dsp:sp modelId="{57524DBE-BA5B-402C-898F-9610AA447773}">
      <dsp:nvSpPr>
        <dsp:cNvPr id="0" name=""/>
        <dsp:cNvSpPr/>
      </dsp:nvSpPr>
      <dsp:spPr>
        <a:xfrm>
          <a:off x="561364" y="1691044"/>
          <a:ext cx="6362132" cy="144946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Follow the instructions on the screen to complete the installation process</a:t>
          </a:r>
        </a:p>
      </dsp:txBody>
      <dsp:txXfrm>
        <a:off x="603817" y="1733497"/>
        <a:ext cx="4773708" cy="1364561"/>
      </dsp:txXfrm>
    </dsp:sp>
    <dsp:sp modelId="{6A0F3840-6AE7-483B-B4F3-C18CB6860396}">
      <dsp:nvSpPr>
        <dsp:cNvPr id="0" name=""/>
        <dsp:cNvSpPr/>
      </dsp:nvSpPr>
      <dsp:spPr>
        <a:xfrm>
          <a:off x="1122729" y="3382089"/>
          <a:ext cx="6362132" cy="144946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Once the installation is done, you will see the Docker icon in your menu bar (Mac) or system tray (</a:t>
          </a:r>
          <a:r>
            <a:rPr lang="en-US" sz="2400" kern="1200"/>
            <a:t>Windows)</a:t>
          </a:r>
          <a:endParaRPr lang="en-US" sz="2400" kern="1200" dirty="0"/>
        </a:p>
      </dsp:txBody>
      <dsp:txXfrm>
        <a:off x="1165182" y="3424542"/>
        <a:ext cx="4773708" cy="1364561"/>
      </dsp:txXfrm>
    </dsp:sp>
    <dsp:sp modelId="{54F3A734-C348-454D-9489-580E6C843D21}">
      <dsp:nvSpPr>
        <dsp:cNvPr id="0" name=""/>
        <dsp:cNvSpPr/>
      </dsp:nvSpPr>
      <dsp:spPr>
        <a:xfrm>
          <a:off x="5419979" y="1099179"/>
          <a:ext cx="942153" cy="9421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31963" y="1099179"/>
        <a:ext cx="518185" cy="708970"/>
      </dsp:txXfrm>
    </dsp:sp>
    <dsp:sp modelId="{7ACCFF3D-29CC-4F27-A3D9-3626D33F7254}">
      <dsp:nvSpPr>
        <dsp:cNvPr id="0" name=""/>
        <dsp:cNvSpPr/>
      </dsp:nvSpPr>
      <dsp:spPr>
        <a:xfrm>
          <a:off x="5981343" y="2780561"/>
          <a:ext cx="942153" cy="9421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93327" y="2780561"/>
        <a:ext cx="518185" cy="708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3429-60BD-4B50-9E34-1D2ACC49C505}">
      <dsp:nvSpPr>
        <dsp:cNvPr id="0" name=""/>
        <dsp:cNvSpPr/>
      </dsp:nvSpPr>
      <dsp:spPr>
        <a:xfrm>
          <a:off x="446432" y="2912357"/>
          <a:ext cx="2771541" cy="102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Click on the Docker icon in your menu bar (Mac) or system tray (Windows) and select About Docker Desktop</a:t>
          </a:r>
        </a:p>
      </dsp:txBody>
      <dsp:txXfrm>
        <a:off x="446432" y="2912357"/>
        <a:ext cx="2771541" cy="1024239"/>
      </dsp:txXfrm>
    </dsp:sp>
    <dsp:sp modelId="{56FF1BA0-7CF1-42A3-B005-29F7CFA70C6F}">
      <dsp:nvSpPr>
        <dsp:cNvPr id="0" name=""/>
        <dsp:cNvSpPr/>
      </dsp:nvSpPr>
      <dsp:spPr>
        <a:xfrm>
          <a:off x="217593" y="2570673"/>
          <a:ext cx="256287" cy="2562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CBEE4-E683-4929-ACB6-05998FD3E3F1}">
      <dsp:nvSpPr>
        <dsp:cNvPr id="0" name=""/>
        <dsp:cNvSpPr/>
      </dsp:nvSpPr>
      <dsp:spPr>
        <a:xfrm>
          <a:off x="396994" y="2211871"/>
          <a:ext cx="256287" cy="256287"/>
        </a:xfrm>
        <a:prstGeom prst="ellipse">
          <a:avLst/>
        </a:prstGeom>
        <a:solidFill>
          <a:schemeClr val="accent2">
            <a:hueOff val="266005"/>
            <a:satOff val="-808"/>
            <a:lumOff val="-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9A577-E140-49D9-9428-318C2B9EF35D}">
      <dsp:nvSpPr>
        <dsp:cNvPr id="0" name=""/>
        <dsp:cNvSpPr/>
      </dsp:nvSpPr>
      <dsp:spPr>
        <a:xfrm>
          <a:off x="827557" y="2283631"/>
          <a:ext cx="402737" cy="402737"/>
        </a:xfrm>
        <a:prstGeom prst="ellipse">
          <a:avLst/>
        </a:prstGeom>
        <a:solidFill>
          <a:schemeClr val="accent2">
            <a:hueOff val="532009"/>
            <a:satOff val="-1617"/>
            <a:lumOff val="-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160C-7CB0-4113-A58A-FADBC8C682B1}">
      <dsp:nvSpPr>
        <dsp:cNvPr id="0" name=""/>
        <dsp:cNvSpPr/>
      </dsp:nvSpPr>
      <dsp:spPr>
        <a:xfrm>
          <a:off x="1186359" y="1888949"/>
          <a:ext cx="256287" cy="256287"/>
        </a:xfrm>
        <a:prstGeom prst="ellipse">
          <a:avLst/>
        </a:prstGeom>
        <a:solidFill>
          <a:schemeClr val="accent2">
            <a:hueOff val="798014"/>
            <a:satOff val="-2425"/>
            <a:lumOff val="-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48E82-A53B-4B04-B785-74A776A155B5}">
      <dsp:nvSpPr>
        <dsp:cNvPr id="0" name=""/>
        <dsp:cNvSpPr/>
      </dsp:nvSpPr>
      <dsp:spPr>
        <a:xfrm>
          <a:off x="1652802" y="1745428"/>
          <a:ext cx="256287" cy="256287"/>
        </a:xfrm>
        <a:prstGeom prst="ellipse">
          <a:avLst/>
        </a:prstGeom>
        <a:solidFill>
          <a:schemeClr val="accent2">
            <a:hueOff val="1064018"/>
            <a:satOff val="-3234"/>
            <a:lumOff val="-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14EBE-AA73-464C-B45D-363D221760EF}">
      <dsp:nvSpPr>
        <dsp:cNvPr id="0" name=""/>
        <dsp:cNvSpPr/>
      </dsp:nvSpPr>
      <dsp:spPr>
        <a:xfrm>
          <a:off x="2226886" y="1996589"/>
          <a:ext cx="256287" cy="256287"/>
        </a:xfrm>
        <a:prstGeom prst="ellipse">
          <a:avLst/>
        </a:prstGeom>
        <a:solidFill>
          <a:schemeClr val="accent2">
            <a:hueOff val="1330023"/>
            <a:satOff val="-4042"/>
            <a:lumOff val="-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A88CE-2A72-4CBF-BFA9-A0DCAA252F08}">
      <dsp:nvSpPr>
        <dsp:cNvPr id="0" name=""/>
        <dsp:cNvSpPr/>
      </dsp:nvSpPr>
      <dsp:spPr>
        <a:xfrm>
          <a:off x="2585688" y="2175991"/>
          <a:ext cx="402737" cy="402737"/>
        </a:xfrm>
        <a:prstGeom prst="ellipse">
          <a:avLst/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8F37-C605-4E19-BEA3-2996B7E132EC}">
      <dsp:nvSpPr>
        <dsp:cNvPr id="0" name=""/>
        <dsp:cNvSpPr/>
      </dsp:nvSpPr>
      <dsp:spPr>
        <a:xfrm>
          <a:off x="3088011" y="2570673"/>
          <a:ext cx="256287" cy="256287"/>
        </a:xfrm>
        <a:prstGeom prst="ellipse">
          <a:avLst/>
        </a:prstGeom>
        <a:solidFill>
          <a:schemeClr val="accent2">
            <a:hueOff val="1862032"/>
            <a:satOff val="-5659"/>
            <a:lumOff val="-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13499-1B00-411A-914D-D633A2B2FF10}">
      <dsp:nvSpPr>
        <dsp:cNvPr id="0" name=""/>
        <dsp:cNvSpPr/>
      </dsp:nvSpPr>
      <dsp:spPr>
        <a:xfrm>
          <a:off x="3303292" y="2965356"/>
          <a:ext cx="256287" cy="256287"/>
        </a:xfrm>
        <a:prstGeom prst="ellipse">
          <a:avLst/>
        </a:prstGeom>
        <a:solidFill>
          <a:schemeClr val="accent2">
            <a:hueOff val="2128036"/>
            <a:satOff val="-6467"/>
            <a:lumOff val="-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B5780-709E-403A-A98E-3C765E3D8CA1}">
      <dsp:nvSpPr>
        <dsp:cNvPr id="0" name=""/>
        <dsp:cNvSpPr/>
      </dsp:nvSpPr>
      <dsp:spPr>
        <a:xfrm>
          <a:off x="1437520" y="2211871"/>
          <a:ext cx="659024" cy="659024"/>
        </a:xfrm>
        <a:prstGeom prst="ellipse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0862D-79D6-4A9E-81F9-39F6043FCE45}">
      <dsp:nvSpPr>
        <dsp:cNvPr id="0" name=""/>
        <dsp:cNvSpPr/>
      </dsp:nvSpPr>
      <dsp:spPr>
        <a:xfrm>
          <a:off x="38191" y="3575320"/>
          <a:ext cx="256287" cy="256287"/>
        </a:xfrm>
        <a:prstGeom prst="ellipse">
          <a:avLst/>
        </a:prstGeom>
        <a:solidFill>
          <a:schemeClr val="accent2">
            <a:hueOff val="2660045"/>
            <a:satOff val="-8084"/>
            <a:lumOff val="-1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F4D4C-DDF1-4A2F-A942-55DA0CD453FB}">
      <dsp:nvSpPr>
        <dsp:cNvPr id="0" name=""/>
        <dsp:cNvSpPr/>
      </dsp:nvSpPr>
      <dsp:spPr>
        <a:xfrm>
          <a:off x="253473" y="3898242"/>
          <a:ext cx="402737" cy="402737"/>
        </a:xfrm>
        <a:prstGeom prst="ellipse">
          <a:avLst/>
        </a:prstGeom>
        <a:solidFill>
          <a:schemeClr val="accent2">
            <a:hueOff val="2926050"/>
            <a:satOff val="-8892"/>
            <a:lumOff val="-1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D451-6B91-4987-B2F8-E6C46BBDB683}">
      <dsp:nvSpPr>
        <dsp:cNvPr id="0" name=""/>
        <dsp:cNvSpPr/>
      </dsp:nvSpPr>
      <dsp:spPr>
        <a:xfrm>
          <a:off x="791676" y="4185284"/>
          <a:ext cx="585799" cy="585799"/>
        </a:xfrm>
        <a:prstGeom prst="ellipse">
          <a:avLst/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DEA3-9546-40F7-8849-D1409F931097}">
      <dsp:nvSpPr>
        <dsp:cNvPr id="0" name=""/>
        <dsp:cNvSpPr/>
      </dsp:nvSpPr>
      <dsp:spPr>
        <a:xfrm>
          <a:off x="1545161" y="4651727"/>
          <a:ext cx="256287" cy="256287"/>
        </a:xfrm>
        <a:prstGeom prst="ellipse">
          <a:avLst/>
        </a:prstGeom>
        <a:solidFill>
          <a:schemeClr val="accent2">
            <a:hueOff val="3458059"/>
            <a:satOff val="-10509"/>
            <a:lumOff val="-1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5B44-D9F1-46C5-900A-12D7160B5134}">
      <dsp:nvSpPr>
        <dsp:cNvPr id="0" name=""/>
        <dsp:cNvSpPr/>
      </dsp:nvSpPr>
      <dsp:spPr>
        <a:xfrm>
          <a:off x="1688682" y="4185284"/>
          <a:ext cx="402737" cy="402737"/>
        </a:xfrm>
        <a:prstGeom prst="ellipse">
          <a:avLst/>
        </a:prstGeom>
        <a:solidFill>
          <a:schemeClr val="accent2">
            <a:hueOff val="3724064"/>
            <a:satOff val="-11317"/>
            <a:lumOff val="-1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F7B0-0B71-4407-8E54-BB51D13B6523}">
      <dsp:nvSpPr>
        <dsp:cNvPr id="0" name=""/>
        <dsp:cNvSpPr/>
      </dsp:nvSpPr>
      <dsp:spPr>
        <a:xfrm>
          <a:off x="2047484" y="4687607"/>
          <a:ext cx="256287" cy="256287"/>
        </a:xfrm>
        <a:prstGeom prst="ellipse">
          <a:avLst/>
        </a:prstGeom>
        <a:solidFill>
          <a:schemeClr val="accent2">
            <a:hueOff val="3990068"/>
            <a:satOff val="-12126"/>
            <a:lumOff val="-1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9C655-C109-4C5D-A617-09C364718468}">
      <dsp:nvSpPr>
        <dsp:cNvPr id="0" name=""/>
        <dsp:cNvSpPr/>
      </dsp:nvSpPr>
      <dsp:spPr>
        <a:xfrm>
          <a:off x="2370406" y="4113523"/>
          <a:ext cx="585799" cy="585799"/>
        </a:xfrm>
        <a:prstGeom prst="ellipse">
          <a:avLst/>
        </a:prstGeom>
        <a:solidFill>
          <a:schemeClr val="accent2">
            <a:hueOff val="4256073"/>
            <a:satOff val="-12934"/>
            <a:lumOff val="-1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534E5-17C5-469E-9211-665E697FC4BD}">
      <dsp:nvSpPr>
        <dsp:cNvPr id="0" name=""/>
        <dsp:cNvSpPr/>
      </dsp:nvSpPr>
      <dsp:spPr>
        <a:xfrm>
          <a:off x="3159772" y="3970002"/>
          <a:ext cx="402737" cy="402737"/>
        </a:xfrm>
        <a:prstGeom prst="ellipse">
          <a:avLst/>
        </a:prstGeom>
        <a:solidFill>
          <a:schemeClr val="accent2">
            <a:hueOff val="4522077"/>
            <a:satOff val="-13743"/>
            <a:lumOff val="-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AFC81-19B5-448A-9B20-C82F66A8BBEF}">
      <dsp:nvSpPr>
        <dsp:cNvPr id="0" name=""/>
        <dsp:cNvSpPr/>
      </dsp:nvSpPr>
      <dsp:spPr>
        <a:xfrm>
          <a:off x="3562509" y="2283035"/>
          <a:ext cx="1182782" cy="2258059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3C4E-16B8-4FC8-9D70-E571459FAFC6}">
      <dsp:nvSpPr>
        <dsp:cNvPr id="0" name=""/>
        <dsp:cNvSpPr/>
      </dsp:nvSpPr>
      <dsp:spPr>
        <a:xfrm>
          <a:off x="4745291" y="2284131"/>
          <a:ext cx="3225769" cy="225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will see a window that shows the version number and other information about Docker Desktop</a:t>
          </a:r>
        </a:p>
      </dsp:txBody>
      <dsp:txXfrm>
        <a:off x="4745291" y="2284131"/>
        <a:ext cx="3225769" cy="2258038"/>
      </dsp:txXfrm>
    </dsp:sp>
    <dsp:sp modelId="{12B6688F-E880-4AC9-AACE-1A2F47B37106}">
      <dsp:nvSpPr>
        <dsp:cNvPr id="0" name=""/>
        <dsp:cNvSpPr/>
      </dsp:nvSpPr>
      <dsp:spPr>
        <a:xfrm>
          <a:off x="7971060" y="2283035"/>
          <a:ext cx="1182782" cy="2258059"/>
        </a:xfrm>
        <a:prstGeom prst="chevron">
          <a:avLst>
            <a:gd name="adj" fmla="val 6231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D4433-A137-4191-954E-A1DC75ED8075}">
      <dsp:nvSpPr>
        <dsp:cNvPr id="0" name=""/>
        <dsp:cNvSpPr/>
      </dsp:nvSpPr>
      <dsp:spPr>
        <a:xfrm>
          <a:off x="9282873" y="2096424"/>
          <a:ext cx="2741903" cy="2741903"/>
        </a:xfrm>
        <a:prstGeom prst="ellips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can also check the version by typing </a:t>
          </a:r>
          <a:r>
            <a:rPr lang="en-US" sz="1800" i="1" u="none" kern="1200" dirty="0"/>
            <a:t>docker --version</a:t>
          </a:r>
          <a:r>
            <a:rPr lang="en-US" sz="1800" kern="1200" dirty="0"/>
            <a:t> in your terminal</a:t>
          </a:r>
        </a:p>
      </dsp:txBody>
      <dsp:txXfrm>
        <a:off x="9684415" y="2497966"/>
        <a:ext cx="1938819" cy="1938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E9C7C-7549-4C24-8F9F-55ECB25F3368}">
      <dsp:nvSpPr>
        <dsp:cNvPr id="0" name=""/>
        <dsp:cNvSpPr/>
      </dsp:nvSpPr>
      <dsp:spPr>
        <a:xfrm>
          <a:off x="1048873" y="2343"/>
          <a:ext cx="2009353" cy="2009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your terminal and type docker run hello-world.</a:t>
          </a:r>
        </a:p>
      </dsp:txBody>
      <dsp:txXfrm>
        <a:off x="1343136" y="296606"/>
        <a:ext cx="1420827" cy="1420827"/>
      </dsp:txXfrm>
    </dsp:sp>
    <dsp:sp modelId="{CC74120B-3DD3-4208-949E-916ACBC27333}">
      <dsp:nvSpPr>
        <dsp:cNvPr id="0" name=""/>
        <dsp:cNvSpPr/>
      </dsp:nvSpPr>
      <dsp:spPr>
        <a:xfrm>
          <a:off x="1470837" y="2174856"/>
          <a:ext cx="1165424" cy="116542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625314" y="2620514"/>
        <a:ext cx="856470" cy="274108"/>
      </dsp:txXfrm>
    </dsp:sp>
    <dsp:sp modelId="{3A98BEE8-1C19-4B65-B191-D53F8DA8DDBD}">
      <dsp:nvSpPr>
        <dsp:cNvPr id="0" name=""/>
        <dsp:cNvSpPr/>
      </dsp:nvSpPr>
      <dsp:spPr>
        <a:xfrm>
          <a:off x="1048873" y="3503440"/>
          <a:ext cx="2009353" cy="2009353"/>
        </a:xfrm>
        <a:prstGeom prst="ellipse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command will pull the hello-world image from Docker Hub and run it as a container.</a:t>
          </a:r>
        </a:p>
      </dsp:txBody>
      <dsp:txXfrm>
        <a:off x="1343136" y="3797703"/>
        <a:ext cx="1420827" cy="1420827"/>
      </dsp:txXfrm>
    </dsp:sp>
    <dsp:sp modelId="{02A18044-F0D8-45D6-85EC-4A8E5330D2B0}">
      <dsp:nvSpPr>
        <dsp:cNvPr id="0" name=""/>
        <dsp:cNvSpPr/>
      </dsp:nvSpPr>
      <dsp:spPr>
        <a:xfrm>
          <a:off x="3359629" y="2383829"/>
          <a:ext cx="638974" cy="747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59629" y="2533325"/>
        <a:ext cx="447282" cy="448487"/>
      </dsp:txXfrm>
    </dsp:sp>
    <dsp:sp modelId="{1F429555-893D-4578-9067-0EA27CF5B977}">
      <dsp:nvSpPr>
        <dsp:cNvPr id="0" name=""/>
        <dsp:cNvSpPr/>
      </dsp:nvSpPr>
      <dsp:spPr>
        <a:xfrm>
          <a:off x="4263838" y="748215"/>
          <a:ext cx="4018706" cy="4018706"/>
        </a:xfrm>
        <a:prstGeom prst="ellips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You will see a message that says “Hello from Docker!” and some details about how the container was created and run.</a:t>
          </a:r>
        </a:p>
      </dsp:txBody>
      <dsp:txXfrm>
        <a:off x="4852364" y="1336741"/>
        <a:ext cx="2841654" cy="2841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571F3-D32B-4FA4-B4EA-D40B50DD0AE9}">
      <dsp:nvSpPr>
        <dsp:cNvPr id="0" name=""/>
        <dsp:cNvSpPr/>
      </dsp:nvSpPr>
      <dsp:spPr>
        <a:xfrm>
          <a:off x="0" y="869225"/>
          <a:ext cx="9448060" cy="3779224"/>
        </a:xfrm>
        <a:prstGeom prst="leftRightRibb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B76-11D4-4CC5-98F1-9406B24B8978}">
      <dsp:nvSpPr>
        <dsp:cNvPr id="0" name=""/>
        <dsp:cNvSpPr/>
      </dsp:nvSpPr>
      <dsp:spPr>
        <a:xfrm>
          <a:off x="1133767" y="1530590"/>
          <a:ext cx="3117860" cy="1851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Docker Compose is a tool that lets you define and orchestrate your multi-container applications using a YAML file</a:t>
          </a:r>
        </a:p>
      </dsp:txBody>
      <dsp:txXfrm>
        <a:off x="1133767" y="1530590"/>
        <a:ext cx="3117860" cy="1851819"/>
      </dsp:txXfrm>
    </dsp:sp>
    <dsp:sp modelId="{149F15C0-AAB8-4ED9-A391-247E308E279F}">
      <dsp:nvSpPr>
        <dsp:cNvPr id="0" name=""/>
        <dsp:cNvSpPr/>
      </dsp:nvSpPr>
      <dsp:spPr>
        <a:xfrm>
          <a:off x="4724030" y="2135265"/>
          <a:ext cx="3684743" cy="1851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Docker Compose simplifies multi-container applications by allowing you to specify the services, networks, and volumes that make up your application in a single file, and then run them all with a single command</a:t>
          </a:r>
        </a:p>
      </dsp:txBody>
      <dsp:txXfrm>
        <a:off x="4724030" y="2135265"/>
        <a:ext cx="3684743" cy="1851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FC3FB-5F03-4BC8-831E-EBA6AD572106}">
      <dsp:nvSpPr>
        <dsp:cNvPr id="0" name=""/>
        <dsp:cNvSpPr/>
      </dsp:nvSpPr>
      <dsp:spPr>
        <a:xfrm rot="5400000">
          <a:off x="1545690" y="2142753"/>
          <a:ext cx="1916297" cy="21816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759660-6813-4814-9DBD-78183B049E05}">
      <dsp:nvSpPr>
        <dsp:cNvPr id="0" name=""/>
        <dsp:cNvSpPr/>
      </dsp:nvSpPr>
      <dsp:spPr>
        <a:xfrm>
          <a:off x="564024" y="18499"/>
          <a:ext cx="4795260" cy="225803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Create a file named </a:t>
          </a:r>
          <a:r>
            <a:rPr lang="en-US" sz="2000" b="1" i="0" kern="1200" dirty="0"/>
            <a:t>docker-</a:t>
          </a:r>
          <a:r>
            <a:rPr lang="en-US" sz="2000" b="1" i="0" kern="1200" dirty="0" err="1"/>
            <a:t>compose.yml</a:t>
          </a:r>
          <a:r>
            <a:rPr lang="en-US" sz="2000" b="0" i="0" kern="1200" dirty="0"/>
            <a:t> in your project folder and write the configuration for your application.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For example, if you want to create an application that consists of a web server, a database, and a </a:t>
          </a:r>
          <a:r>
            <a:rPr lang="en-US" sz="2000" b="0" i="0" kern="1200" dirty="0" err="1"/>
            <a:t>redis</a:t>
          </a:r>
          <a:r>
            <a:rPr lang="en-US" sz="2000" b="0" i="0" kern="1200" dirty="0"/>
            <a:t> cache, you can write something like in the file on the left side.</a:t>
          </a:r>
          <a:endParaRPr lang="en-US" sz="2000" kern="1200" dirty="0"/>
        </a:p>
      </dsp:txBody>
      <dsp:txXfrm>
        <a:off x="674272" y="128747"/>
        <a:ext cx="4574764" cy="2037541"/>
      </dsp:txXfrm>
    </dsp:sp>
    <dsp:sp modelId="{C2C133E1-9B95-4B7D-A3EC-A3E430E56224}">
      <dsp:nvSpPr>
        <dsp:cNvPr id="0" name=""/>
        <dsp:cNvSpPr/>
      </dsp:nvSpPr>
      <dsp:spPr>
        <a:xfrm>
          <a:off x="4574613" y="233854"/>
          <a:ext cx="2346224" cy="182504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A9DDA-8816-4018-97BC-D17F6F3EC592}">
      <dsp:nvSpPr>
        <dsp:cNvPr id="0" name=""/>
        <dsp:cNvSpPr/>
      </dsp:nvSpPr>
      <dsp:spPr>
        <a:xfrm>
          <a:off x="3615294" y="2555020"/>
          <a:ext cx="3225916" cy="2258037"/>
        </a:xfrm>
        <a:prstGeom prst="roundRect">
          <a:avLst>
            <a:gd name="adj" fmla="val 1667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Save the file and type `</a:t>
          </a:r>
          <a:r>
            <a:rPr lang="en-US" sz="2000" b="1" i="1" kern="1200" dirty="0"/>
            <a:t>docker-compose up` </a:t>
          </a:r>
          <a:r>
            <a:rPr lang="en-US" sz="2000" b="0" i="0" kern="1200" dirty="0"/>
            <a:t>in your terminal. This command will build and run your application as a set of interconnected containers.</a:t>
          </a:r>
          <a:endParaRPr lang="en-US" sz="2000" kern="1200" dirty="0"/>
        </a:p>
      </dsp:txBody>
      <dsp:txXfrm>
        <a:off x="3725542" y="2665268"/>
        <a:ext cx="3005420" cy="20375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097BD-8115-462F-9E36-7D4FCF6CA859}">
      <dsp:nvSpPr>
        <dsp:cNvPr id="0" name=""/>
        <dsp:cNvSpPr/>
      </dsp:nvSpPr>
      <dsp:spPr>
        <a:xfrm>
          <a:off x="1173699" y="87"/>
          <a:ext cx="2418839" cy="14513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service is defined as a separate container</a:t>
          </a:r>
        </a:p>
      </dsp:txBody>
      <dsp:txXfrm>
        <a:off x="1173699" y="87"/>
        <a:ext cx="2418839" cy="1451303"/>
      </dsp:txXfrm>
    </dsp:sp>
    <dsp:sp modelId="{D9DFBAEA-2785-4F39-A4AE-2BB060BC2967}">
      <dsp:nvSpPr>
        <dsp:cNvPr id="0" name=""/>
        <dsp:cNvSpPr/>
      </dsp:nvSpPr>
      <dsp:spPr>
        <a:xfrm>
          <a:off x="3834421" y="87"/>
          <a:ext cx="2418839" cy="1451303"/>
        </a:xfrm>
        <a:prstGeom prst="rect">
          <a:avLst/>
        </a:prstGeom>
        <a:solidFill>
          <a:schemeClr val="accent2">
            <a:hueOff val="957616"/>
            <a:satOff val="-2910"/>
            <a:lumOff val="-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container </a:t>
          </a:r>
          <a:r>
            <a:rPr lang="en-US" sz="1700" b="1" kern="1200" dirty="0"/>
            <a:t>MUST</a:t>
          </a:r>
          <a:r>
            <a:rPr lang="en-US" sz="1700" kern="1200" dirty="0"/>
            <a:t> have either the `image` or the `build` field configured</a:t>
          </a:r>
        </a:p>
      </dsp:txBody>
      <dsp:txXfrm>
        <a:off x="3834421" y="87"/>
        <a:ext cx="2418839" cy="1451303"/>
      </dsp:txXfrm>
    </dsp:sp>
    <dsp:sp modelId="{42B9E490-2FF5-4ABD-A560-EC2FB9AC61BA}">
      <dsp:nvSpPr>
        <dsp:cNvPr id="0" name=""/>
        <dsp:cNvSpPr/>
      </dsp:nvSpPr>
      <dsp:spPr>
        <a:xfrm>
          <a:off x="1173699" y="1693275"/>
          <a:ext cx="2418839" cy="1451303"/>
        </a:xfrm>
        <a:prstGeom prst="rect">
          <a:avLst/>
        </a:prstGeom>
        <a:solidFill>
          <a:schemeClr val="accent2">
            <a:hueOff val="1915233"/>
            <a:satOff val="-5820"/>
            <a:lumOff val="-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`build` field is used when we have a local app that we want to be containerized </a:t>
          </a:r>
        </a:p>
      </dsp:txBody>
      <dsp:txXfrm>
        <a:off x="1173699" y="1693275"/>
        <a:ext cx="2418839" cy="1451303"/>
      </dsp:txXfrm>
    </dsp:sp>
    <dsp:sp modelId="{2BE8FE78-30D9-4C6B-8943-4C7820362A75}">
      <dsp:nvSpPr>
        <dsp:cNvPr id="0" name=""/>
        <dsp:cNvSpPr/>
      </dsp:nvSpPr>
      <dsp:spPr>
        <a:xfrm>
          <a:off x="3834421" y="1693275"/>
          <a:ext cx="2418839" cy="1451303"/>
        </a:xfrm>
        <a:prstGeom prst="rect">
          <a:avLst/>
        </a:prstGeom>
        <a:solidFill>
          <a:schemeClr val="accent2">
            <a:hueOff val="2872849"/>
            <a:satOff val="-8731"/>
            <a:lumOff val="-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`image` field is used to pull an service found(or hosted) online in a container format</a:t>
          </a:r>
        </a:p>
      </dsp:txBody>
      <dsp:txXfrm>
        <a:off x="3834421" y="1693275"/>
        <a:ext cx="2418839" cy="1451303"/>
      </dsp:txXfrm>
    </dsp:sp>
    <dsp:sp modelId="{181004E8-1C6D-49F1-85BD-E3C143E9A459}">
      <dsp:nvSpPr>
        <dsp:cNvPr id="0" name=""/>
        <dsp:cNvSpPr/>
      </dsp:nvSpPr>
      <dsp:spPr>
        <a:xfrm>
          <a:off x="1173699" y="3386462"/>
          <a:ext cx="2418839" cy="1451303"/>
        </a:xfrm>
        <a:prstGeom prst="rect">
          <a:avLst/>
        </a:prstGeom>
        <a:solidFill>
          <a:schemeClr val="accent2">
            <a:hueOff val="3830465"/>
            <a:satOff val="-11641"/>
            <a:lumOff val="-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`ports` field is used to configure the list of ports to be exposed. The used format for a list item is: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`HOST:CONTAINER`</a:t>
          </a:r>
        </a:p>
      </dsp:txBody>
      <dsp:txXfrm>
        <a:off x="1173699" y="3386462"/>
        <a:ext cx="2418839" cy="1451303"/>
      </dsp:txXfrm>
    </dsp:sp>
    <dsp:sp modelId="{2B10FF68-1B98-404D-9DC8-496F29BE0B9C}">
      <dsp:nvSpPr>
        <dsp:cNvPr id="0" name=""/>
        <dsp:cNvSpPr/>
      </dsp:nvSpPr>
      <dsp:spPr>
        <a:xfrm>
          <a:off x="3834421" y="3386462"/>
          <a:ext cx="2418839" cy="1451303"/>
        </a:xfrm>
        <a:prstGeom prst="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a multi-service docker-compose, the `HOST_PORT` must be different for each service</a:t>
          </a:r>
        </a:p>
      </dsp:txBody>
      <dsp:txXfrm>
        <a:off x="3834421" y="3386462"/>
        <a:ext cx="2418839" cy="145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5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4883-EEF6-4F7F-B251-3BF9EB1EF21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91E2-4BA6-4B3F-BD83-F6CF31E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9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43E427-FA80-46B8-A966-D92F19FBF644}"/>
              </a:ext>
            </a:extLst>
          </p:cNvPr>
          <p:cNvSpPr/>
          <p:nvPr/>
        </p:nvSpPr>
        <p:spPr>
          <a:xfrm>
            <a:off x="1752110" y="517475"/>
            <a:ext cx="477297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Poppins" panose="00000500000000000000" pitchFamily="2" charset="0"/>
              </a:rPr>
              <a:t>Docker Desktop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D319E-9C81-47A7-8C79-A1827178EDE0}"/>
              </a:ext>
            </a:extLst>
          </p:cNvPr>
          <p:cNvGrpSpPr/>
          <p:nvPr/>
        </p:nvGrpSpPr>
        <p:grpSpPr>
          <a:xfrm>
            <a:off x="2141465" y="4177262"/>
            <a:ext cx="4310742" cy="1620201"/>
            <a:chOff x="3553098" y="2801253"/>
            <a:chExt cx="4310742" cy="16202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1A90D5-D87C-4C2A-A657-0A44BE988A40}"/>
                </a:ext>
              </a:extLst>
            </p:cNvPr>
            <p:cNvSpPr/>
            <p:nvPr/>
          </p:nvSpPr>
          <p:spPr>
            <a:xfrm>
              <a:off x="3631475" y="3195856"/>
              <a:ext cx="423236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i="1" cap="none" spc="0" dirty="0">
                  <a:ln w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The #1 containerization software for developers and teams</a:t>
              </a:r>
              <a:endParaRPr lang="en-US" sz="2400" b="0" cap="none" spc="0" dirty="0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Scroll: Horizontal 11">
              <a:extLst>
                <a:ext uri="{FF2B5EF4-FFF2-40B4-BE49-F238E27FC236}">
                  <a16:creationId xmlns:a16="http://schemas.microsoft.com/office/drawing/2014/main" id="{9A7ACFC6-2B7C-4DFD-9920-1F05350050AF}"/>
                </a:ext>
              </a:extLst>
            </p:cNvPr>
            <p:cNvSpPr/>
            <p:nvPr/>
          </p:nvSpPr>
          <p:spPr>
            <a:xfrm>
              <a:off x="3553098" y="2801253"/>
              <a:ext cx="4232365" cy="1620201"/>
            </a:xfrm>
            <a:prstGeom prst="horizontalScroll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3495D5-E3E4-4F3F-87A1-085AA15DF1AD}"/>
              </a:ext>
            </a:extLst>
          </p:cNvPr>
          <p:cNvSpPr txBox="1"/>
          <p:nvPr/>
        </p:nvSpPr>
        <p:spPr>
          <a:xfrm>
            <a:off x="7185756" y="6016631"/>
            <a:ext cx="3753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Download:</a:t>
            </a:r>
            <a:r>
              <a:rPr lang="en-US" sz="2400" dirty="0"/>
              <a:t>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  <a:hlinkClick r:id="rId2"/>
              </a:rPr>
              <a:t>🔗</a:t>
            </a:r>
            <a:r>
              <a:rPr lang="en-US" sz="1600" i="1" dirty="0">
                <a:latin typeface="Segoe UI Symbol" panose="020B0502040204020203" pitchFamily="34" charset="0"/>
                <a:ea typeface="Segoe UI Symbol" panose="020B0502040204020203" pitchFamily="34" charset="0"/>
                <a:hlinkClick r:id="rId2"/>
              </a:rPr>
              <a:t>Docker Desktop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D4C6DDC-889F-47FE-9C65-58D71E02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8945" y="2376639"/>
            <a:ext cx="5401012" cy="13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8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247214" y="64038"/>
            <a:ext cx="4983332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example: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0CDBF4A-2614-4681-9EED-D8686D7A4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647094"/>
              </p:ext>
            </p:extLst>
          </p:nvPr>
        </p:nvGraphicFramePr>
        <p:xfrm>
          <a:off x="101600" y="880533"/>
          <a:ext cx="9144000" cy="581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82CBA4-FDBD-46AC-8CAE-F5EA47769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96" y="0"/>
            <a:ext cx="813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371969" y="0"/>
            <a:ext cx="8571021" cy="85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docker-compose commands to build, run, stop, and remove the application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818287"/>
              </p:ext>
            </p:extLst>
          </p:nvPr>
        </p:nvGraphicFramePr>
        <p:xfrm>
          <a:off x="994299" y="656948"/>
          <a:ext cx="10440140" cy="605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44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B76C7-C906-436B-82E8-B208D46EEABE}"/>
              </a:ext>
            </a:extLst>
          </p:cNvPr>
          <p:cNvSpPr txBox="1"/>
          <p:nvPr/>
        </p:nvSpPr>
        <p:spPr>
          <a:xfrm>
            <a:off x="2841812" y="2705725"/>
            <a:ext cx="7225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1D63ED"/>
                </a:solidFill>
                <a:latin typeface="Comforta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752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BF523-24CF-4103-85EC-CCDBAD0B0384}"/>
              </a:ext>
            </a:extLst>
          </p:cNvPr>
          <p:cNvSpPr txBox="1"/>
          <p:nvPr/>
        </p:nvSpPr>
        <p:spPr>
          <a:xfrm>
            <a:off x="4785064" y="263655"/>
            <a:ext cx="2361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Introduction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34626-F238-4243-93AB-9C3AA46DD026}"/>
              </a:ext>
            </a:extLst>
          </p:cNvPr>
          <p:cNvSpPr txBox="1"/>
          <p:nvPr/>
        </p:nvSpPr>
        <p:spPr>
          <a:xfrm>
            <a:off x="1542496" y="1386172"/>
            <a:ext cx="610339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Docker and why is it useful 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E4A8319-C8B1-4FB3-8343-7B197B9A4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255788"/>
              </p:ext>
            </p:extLst>
          </p:nvPr>
        </p:nvGraphicFramePr>
        <p:xfrm>
          <a:off x="1972235" y="1775012"/>
          <a:ext cx="7261411" cy="165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BC62401-709F-4EAD-A815-155C37AAE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038315"/>
              </p:ext>
            </p:extLst>
          </p:nvPr>
        </p:nvGraphicFramePr>
        <p:xfrm>
          <a:off x="1542495" y="4334283"/>
          <a:ext cx="9176273" cy="217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E109B0-BFB0-495C-A678-5CD888CF6110}"/>
              </a:ext>
            </a:extLst>
          </p:cNvPr>
          <p:cNvSpPr txBox="1"/>
          <p:nvPr/>
        </p:nvSpPr>
        <p:spPr>
          <a:xfrm>
            <a:off x="1542495" y="3567478"/>
            <a:ext cx="7361807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 Desktop and 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6097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F608A-9D5C-4C81-94A2-255D66E0DC93}"/>
              </a:ext>
            </a:extLst>
          </p:cNvPr>
          <p:cNvSpPr txBox="1"/>
          <p:nvPr/>
        </p:nvSpPr>
        <p:spPr>
          <a:xfrm>
            <a:off x="1098612" y="309372"/>
            <a:ext cx="7645892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using Docker Desktop 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8078A3-20D5-4211-AB22-F11CBA578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837541"/>
              </p:ext>
            </p:extLst>
          </p:nvPr>
        </p:nvGraphicFramePr>
        <p:xfrm>
          <a:off x="2032000" y="10531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55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6418D-6ABB-49D0-B0D1-148B031C33DF}"/>
              </a:ext>
            </a:extLst>
          </p:cNvPr>
          <p:cNvSpPr txBox="1"/>
          <p:nvPr/>
        </p:nvSpPr>
        <p:spPr>
          <a:xfrm>
            <a:off x="3116063" y="78075"/>
            <a:ext cx="6329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sv-SE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Installing and Running Docker Desktop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098612" y="879429"/>
            <a:ext cx="8986421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download and install Docker Desktop on Mac or Windows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017535"/>
              </p:ext>
            </p:extLst>
          </p:nvPr>
        </p:nvGraphicFramePr>
        <p:xfrm>
          <a:off x="2271697" y="1686758"/>
          <a:ext cx="7484862" cy="483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4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127938"/>
              </p:ext>
            </p:extLst>
          </p:nvPr>
        </p:nvGraphicFramePr>
        <p:xfrm>
          <a:off x="0" y="168676"/>
          <a:ext cx="12192000" cy="668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098612" y="879429"/>
            <a:ext cx="966112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verify that Docker Desktop is running and check the version</a:t>
            </a:r>
          </a:p>
        </p:txBody>
      </p:sp>
    </p:spTree>
    <p:extLst>
      <p:ext uri="{BB962C8B-B14F-4D97-AF65-F5344CB8AC3E}">
        <p14:creationId xmlns:p14="http://schemas.microsoft.com/office/powerpoint/2010/main" val="142050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187388" y="339684"/>
            <a:ext cx="8986421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simple container using Docker Desktop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86242"/>
              </p:ext>
            </p:extLst>
          </p:nvPr>
        </p:nvGraphicFramePr>
        <p:xfrm>
          <a:off x="1570361" y="1003178"/>
          <a:ext cx="9331418" cy="551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6418D-6ABB-49D0-B0D1-148B031C33DF}"/>
              </a:ext>
            </a:extLst>
          </p:cNvPr>
          <p:cNvSpPr txBox="1"/>
          <p:nvPr/>
        </p:nvSpPr>
        <p:spPr>
          <a:xfrm>
            <a:off x="2503504" y="182992"/>
            <a:ext cx="7341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Using Docker Compose with Docker Desktop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1098611" y="879429"/>
            <a:ext cx="10486747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 Compose and how does it simplify multi-container applications?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073689"/>
              </p:ext>
            </p:extLst>
          </p:nvPr>
        </p:nvGraphicFramePr>
        <p:xfrm>
          <a:off x="1371969" y="1357875"/>
          <a:ext cx="9448061" cy="5517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6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06A7-25DB-491E-BB50-44A7F1B8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19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7208668" y="107165"/>
            <a:ext cx="4983332" cy="125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docker-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define the services, networks, and volumes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E4B9AB-ED65-4818-AC43-DC6E239F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340727"/>
              </p:ext>
            </p:extLst>
          </p:nvPr>
        </p:nvGraphicFramePr>
        <p:xfrm>
          <a:off x="5024269" y="1606655"/>
          <a:ext cx="7484862" cy="483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9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CD0226-A2D0-477D-AFE3-A17AEEF5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43" y="230449"/>
            <a:ext cx="5507455" cy="6342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AFDFF-B9DE-4001-B6CB-32D4DB0A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88" y="230447"/>
            <a:ext cx="4226473" cy="634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E1A67-FADD-45F5-8295-A9FC6FCB40A1}"/>
              </a:ext>
            </a:extLst>
          </p:cNvPr>
          <p:cNvSpPr txBox="1"/>
          <p:nvPr/>
        </p:nvSpPr>
        <p:spPr>
          <a:xfrm>
            <a:off x="7028254" y="0"/>
            <a:ext cx="4983332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example: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0CDBF4A-2614-4681-9EED-D8686D7A4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048177"/>
              </p:ext>
            </p:extLst>
          </p:nvPr>
        </p:nvGraphicFramePr>
        <p:xfrm>
          <a:off x="5466795" y="580813"/>
          <a:ext cx="7426960" cy="483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487BDA9-D7D8-42A5-B1D8-127938A914EA}"/>
              </a:ext>
            </a:extLst>
          </p:cNvPr>
          <p:cNvGrpSpPr/>
          <p:nvPr/>
        </p:nvGrpSpPr>
        <p:grpSpPr>
          <a:xfrm>
            <a:off x="7345162" y="5665893"/>
            <a:ext cx="3670226" cy="944880"/>
            <a:chOff x="2794000" y="3725333"/>
            <a:chExt cx="2539999" cy="1524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573F4D-FF40-4AB9-86B5-E415496DDFFB}"/>
                </a:ext>
              </a:extLst>
            </p:cNvPr>
            <p:cNvSpPr/>
            <p:nvPr/>
          </p:nvSpPr>
          <p:spPr>
            <a:xfrm>
              <a:off x="2794000" y="3725333"/>
              <a:ext cx="2539999" cy="15240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788082"/>
                <a:satOff val="-14551"/>
                <a:lumOff val="-196"/>
                <a:alphaOff val="0"/>
              </a:schemeClr>
            </a:fillRef>
            <a:effectRef idx="0">
              <a:schemeClr val="accent2">
                <a:hueOff val="4788082"/>
                <a:satOff val="-14551"/>
                <a:lumOff val="-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91E61-8E9F-4F7F-B8E6-C70BD66B2444}"/>
                </a:ext>
              </a:extLst>
            </p:cNvPr>
            <p:cNvSpPr txBox="1"/>
            <p:nvPr/>
          </p:nvSpPr>
          <p:spPr>
            <a:xfrm>
              <a:off x="2794000" y="3725333"/>
              <a:ext cx="2539999" cy="1524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The `environment` property is used to define the environment variables we want to pass to our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26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736</TotalTime>
  <Words>1015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Comfortaa</vt:lpstr>
      <vt:lpstr>Poppins</vt:lpstr>
      <vt:lpstr>Segoe UI Symbol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Melkor</dc:creator>
  <cp:lastModifiedBy>Melkor</cp:lastModifiedBy>
  <cp:revision>23</cp:revision>
  <cp:lastPrinted>2023-09-28T16:20:59Z</cp:lastPrinted>
  <dcterms:created xsi:type="dcterms:W3CDTF">2023-09-28T16:11:31Z</dcterms:created>
  <dcterms:modified xsi:type="dcterms:W3CDTF">2023-10-01T13:54:08Z</dcterms:modified>
</cp:coreProperties>
</file>