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37cbfb3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37cbfb3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021050" y="290525"/>
            <a:ext cx="7101900" cy="29508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2900" tIns="685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1050" y="290524"/>
            <a:ext cx="351425" cy="3514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1453650" y="739925"/>
            <a:ext cx="6165600" cy="1780200"/>
          </a:xfrm>
          <a:prstGeom prst="rect">
            <a:avLst/>
          </a:prstGeom>
          <a:noFill/>
          <a:ln w="12700" cap="flat" cmpd="sng">
            <a:solidFill>
              <a:srgbClr val="5B9CD5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342900" tIns="685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5559" y="739928"/>
            <a:ext cx="351425" cy="3514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5603550" y="3384125"/>
            <a:ext cx="2519400" cy="15780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2900" tIns="685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42922" y="2583894"/>
            <a:ext cx="5715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10204" y="3784822"/>
            <a:ext cx="342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832200" y="2583894"/>
            <a:ext cx="5715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92969" y="1324897"/>
            <a:ext cx="342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897928" y="1324919"/>
            <a:ext cx="342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521475" y="2583878"/>
            <a:ext cx="5715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210741" y="2583878"/>
            <a:ext cx="5715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900025" y="2583875"/>
            <a:ext cx="5715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659969" y="1324888"/>
            <a:ext cx="342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589291" y="2583889"/>
            <a:ext cx="5715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142269" y="1324925"/>
            <a:ext cx="342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278581" y="2583894"/>
            <a:ext cx="5715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3409869" y="1922410"/>
            <a:ext cx="342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967856" y="2606306"/>
            <a:ext cx="5715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1821816" y="1324894"/>
            <a:ext cx="342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469813" y="328152"/>
            <a:ext cx="342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453644" y="2583897"/>
            <a:ext cx="5715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401635" y="1320153"/>
            <a:ext cx="352425" cy="352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13"/>
          <p:cNvCxnSpPr>
            <a:stCxn id="76" idx="3"/>
            <a:endCxn id="73" idx="1"/>
          </p:cNvCxnSpPr>
          <p:nvPr/>
        </p:nvCxnSpPr>
        <p:spPr>
          <a:xfrm>
            <a:off x="754060" y="1496366"/>
            <a:ext cx="1067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8" name="Google Shape;78;p13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3068900" y="3590400"/>
            <a:ext cx="868650" cy="7317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3"/>
          <p:cNvCxnSpPr>
            <a:stCxn id="78" idx="3"/>
            <a:endCxn id="60" idx="1"/>
          </p:cNvCxnSpPr>
          <p:nvPr/>
        </p:nvCxnSpPr>
        <p:spPr>
          <a:xfrm>
            <a:off x="3937550" y="3956272"/>
            <a:ext cx="227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80" name="Google Shape;8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3550" y="3384124"/>
            <a:ext cx="351425" cy="3514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 txBox="1"/>
          <p:nvPr/>
        </p:nvSpPr>
        <p:spPr>
          <a:xfrm>
            <a:off x="1869200" y="338050"/>
            <a:ext cx="2670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AWS Control Tower management account</a:t>
            </a:r>
            <a:endParaRPr sz="900"/>
          </a:p>
        </p:txBody>
      </p:sp>
      <p:sp>
        <p:nvSpPr>
          <p:cNvPr id="82" name="Google Shape;82;p13"/>
          <p:cNvSpPr txBox="1"/>
          <p:nvPr/>
        </p:nvSpPr>
        <p:spPr>
          <a:xfrm>
            <a:off x="1869200" y="714713"/>
            <a:ext cx="2670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AWS Control Tower home Region</a:t>
            </a:r>
            <a:endParaRPr sz="900"/>
          </a:p>
        </p:txBody>
      </p:sp>
      <p:sp>
        <p:nvSpPr>
          <p:cNvPr id="83" name="Google Shape;83;p13"/>
          <p:cNvSpPr txBox="1"/>
          <p:nvPr/>
        </p:nvSpPr>
        <p:spPr>
          <a:xfrm>
            <a:off x="1599975" y="1641250"/>
            <a:ext cx="786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New Account</a:t>
            </a:r>
            <a:endParaRPr sz="800"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409881" y="1324900"/>
            <a:ext cx="342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776069" y="1324900"/>
            <a:ext cx="342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459169" y="1324922"/>
            <a:ext cx="342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6142275" y="1922410"/>
            <a:ext cx="342900" cy="34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3"/>
          <p:cNvCxnSpPr>
            <a:stCxn id="73" idx="3"/>
            <a:endCxn id="67" idx="1"/>
          </p:cNvCxnSpPr>
          <p:nvPr/>
        </p:nvCxnSpPr>
        <p:spPr>
          <a:xfrm>
            <a:off x="2164716" y="1496344"/>
            <a:ext cx="495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Google Shape;89;p13"/>
          <p:cNvCxnSpPr>
            <a:stCxn id="84" idx="3"/>
            <a:endCxn id="62" idx="1"/>
          </p:cNvCxnSpPr>
          <p:nvPr/>
        </p:nvCxnSpPr>
        <p:spPr>
          <a:xfrm>
            <a:off x="3752781" y="1496350"/>
            <a:ext cx="34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" name="Google Shape;90;p13"/>
          <p:cNvCxnSpPr>
            <a:endCxn id="85" idx="1"/>
          </p:cNvCxnSpPr>
          <p:nvPr/>
        </p:nvCxnSpPr>
        <p:spPr>
          <a:xfrm>
            <a:off x="4435869" y="1496350"/>
            <a:ext cx="34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" name="Google Shape;91;p13"/>
          <p:cNvCxnSpPr>
            <a:stCxn id="85" idx="3"/>
            <a:endCxn id="86" idx="1"/>
          </p:cNvCxnSpPr>
          <p:nvPr/>
        </p:nvCxnSpPr>
        <p:spPr>
          <a:xfrm>
            <a:off x="5118969" y="1496350"/>
            <a:ext cx="34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" name="Google Shape;92;p13"/>
          <p:cNvCxnSpPr>
            <a:stCxn id="86" idx="3"/>
            <a:endCxn id="69" idx="1"/>
          </p:cNvCxnSpPr>
          <p:nvPr/>
        </p:nvCxnSpPr>
        <p:spPr>
          <a:xfrm>
            <a:off x="5802069" y="1496372"/>
            <a:ext cx="34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" name="Google Shape;93;p13"/>
          <p:cNvSpPr txBox="1"/>
          <p:nvPr/>
        </p:nvSpPr>
        <p:spPr>
          <a:xfrm>
            <a:off x="2371763" y="1641250"/>
            <a:ext cx="786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EventBridge rule</a:t>
            </a:r>
            <a:endParaRPr sz="800"/>
          </a:p>
        </p:txBody>
      </p:sp>
      <p:cxnSp>
        <p:nvCxnSpPr>
          <p:cNvPr id="94" name="Google Shape;94;p13"/>
          <p:cNvCxnSpPr>
            <a:stCxn id="84" idx="2"/>
            <a:endCxn id="71" idx="0"/>
          </p:cNvCxnSpPr>
          <p:nvPr/>
        </p:nvCxnSpPr>
        <p:spPr>
          <a:xfrm>
            <a:off x="3581331" y="1667800"/>
            <a:ext cx="0" cy="25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95;p13"/>
          <p:cNvCxnSpPr>
            <a:stCxn id="67" idx="0"/>
            <a:endCxn id="85" idx="0"/>
          </p:cNvCxnSpPr>
          <p:nvPr/>
        </p:nvCxnSpPr>
        <p:spPr>
          <a:xfrm rot="-5400000" flipH="1">
            <a:off x="3889219" y="267088"/>
            <a:ext cx="600" cy="2116200"/>
          </a:xfrm>
          <a:prstGeom prst="bentConnector3">
            <a:avLst>
              <a:gd name="adj1" fmla="val -4646041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" name="Google Shape;96;p13"/>
          <p:cNvSpPr txBox="1"/>
          <p:nvPr/>
        </p:nvSpPr>
        <p:spPr>
          <a:xfrm>
            <a:off x="3275200" y="2156938"/>
            <a:ext cx="749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New Relic Stack Set</a:t>
            </a:r>
            <a:endParaRPr sz="800"/>
          </a:p>
        </p:txBody>
      </p:sp>
      <p:sp>
        <p:nvSpPr>
          <p:cNvPr id="97" name="Google Shape;97;p13"/>
          <p:cNvSpPr txBox="1"/>
          <p:nvPr/>
        </p:nvSpPr>
        <p:spPr>
          <a:xfrm>
            <a:off x="3127175" y="1002238"/>
            <a:ext cx="1021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CloudFormation Custom resource</a:t>
            </a:r>
            <a:endParaRPr sz="800"/>
          </a:p>
        </p:txBody>
      </p:sp>
      <p:sp>
        <p:nvSpPr>
          <p:cNvPr id="98" name="Google Shape;98;p13"/>
          <p:cNvSpPr txBox="1"/>
          <p:nvPr/>
        </p:nvSpPr>
        <p:spPr>
          <a:xfrm>
            <a:off x="1973838" y="1154575"/>
            <a:ext cx="978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Life cycle event</a:t>
            </a:r>
            <a:endParaRPr sz="800"/>
          </a:p>
        </p:txBody>
      </p:sp>
      <p:sp>
        <p:nvSpPr>
          <p:cNvPr id="99" name="Google Shape;99;p13"/>
          <p:cNvSpPr txBox="1"/>
          <p:nvPr/>
        </p:nvSpPr>
        <p:spPr>
          <a:xfrm>
            <a:off x="358183" y="1612025"/>
            <a:ext cx="528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Admin</a:t>
            </a:r>
            <a:endParaRPr sz="800"/>
          </a:p>
        </p:txBody>
      </p:sp>
      <p:sp>
        <p:nvSpPr>
          <p:cNvPr id="100" name="Google Shape;100;p13"/>
          <p:cNvSpPr txBox="1"/>
          <p:nvPr/>
        </p:nvSpPr>
        <p:spPr>
          <a:xfrm>
            <a:off x="4540100" y="1550375"/>
            <a:ext cx="1067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Setup New Relic integration stack</a:t>
            </a:r>
            <a:endParaRPr sz="800"/>
          </a:p>
        </p:txBody>
      </p:sp>
      <p:sp>
        <p:nvSpPr>
          <p:cNvPr id="101" name="Google Shape;101;p13"/>
          <p:cNvSpPr txBox="1"/>
          <p:nvPr/>
        </p:nvSpPr>
        <p:spPr>
          <a:xfrm>
            <a:off x="5900150" y="891575"/>
            <a:ext cx="1067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Register enrolled account 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 New Relic</a:t>
            </a:r>
            <a:endParaRPr sz="800"/>
          </a:p>
        </p:txBody>
      </p:sp>
      <p:sp>
        <p:nvSpPr>
          <p:cNvPr id="102" name="Google Shape;102;p13"/>
          <p:cNvSpPr txBox="1"/>
          <p:nvPr/>
        </p:nvSpPr>
        <p:spPr>
          <a:xfrm>
            <a:off x="6566575" y="1526175"/>
            <a:ext cx="106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Dead letter queue</a:t>
            </a:r>
            <a:endParaRPr sz="800"/>
          </a:p>
        </p:txBody>
      </p:sp>
      <p:cxnSp>
        <p:nvCxnSpPr>
          <p:cNvPr id="103" name="Google Shape;103;p13"/>
          <p:cNvCxnSpPr/>
          <p:nvPr/>
        </p:nvCxnSpPr>
        <p:spPr>
          <a:xfrm>
            <a:off x="6474950" y="1482025"/>
            <a:ext cx="412200" cy="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3"/>
          <p:cNvCxnSpPr>
            <a:stCxn id="69" idx="2"/>
            <a:endCxn id="87" idx="0"/>
          </p:cNvCxnSpPr>
          <p:nvPr/>
        </p:nvCxnSpPr>
        <p:spPr>
          <a:xfrm>
            <a:off x="6313719" y="1667825"/>
            <a:ext cx="0" cy="25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" name="Google Shape;105;p13"/>
          <p:cNvSpPr txBox="1"/>
          <p:nvPr/>
        </p:nvSpPr>
        <p:spPr>
          <a:xfrm>
            <a:off x="5954975" y="2072350"/>
            <a:ext cx="1287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New Relic NerdGraph API key secret</a:t>
            </a:r>
            <a:endParaRPr sz="800"/>
          </a:p>
        </p:txBody>
      </p:sp>
      <p:pic>
        <p:nvPicPr>
          <p:cNvPr id="106" name="Google Shape;106;p13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7196444" y="3784835"/>
            <a:ext cx="3429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/>
          <p:nvPr/>
        </p:nvSpPr>
        <p:spPr>
          <a:xfrm>
            <a:off x="6967850" y="4116275"/>
            <a:ext cx="978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New Relic Stack</a:t>
            </a:r>
            <a:endParaRPr sz="800"/>
          </a:p>
        </p:txBody>
      </p:sp>
      <p:sp>
        <p:nvSpPr>
          <p:cNvPr id="108" name="Google Shape;108;p13"/>
          <p:cNvSpPr txBox="1"/>
          <p:nvPr/>
        </p:nvSpPr>
        <p:spPr>
          <a:xfrm>
            <a:off x="5954975" y="4042200"/>
            <a:ext cx="1105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New Relic integration IAM role</a:t>
            </a:r>
            <a:endParaRPr sz="800"/>
          </a:p>
        </p:txBody>
      </p:sp>
      <p:sp>
        <p:nvSpPr>
          <p:cNvPr id="109" name="Google Shape;109;p13"/>
          <p:cNvSpPr txBox="1"/>
          <p:nvPr/>
        </p:nvSpPr>
        <p:spPr>
          <a:xfrm>
            <a:off x="6438625" y="3398300"/>
            <a:ext cx="1359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New account</a:t>
            </a:r>
            <a:endParaRPr sz="900"/>
          </a:p>
        </p:txBody>
      </p:sp>
      <p:pic>
        <p:nvPicPr>
          <p:cNvPr id="110" name="Google Shape;110;p13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6095716" y="3427344"/>
            <a:ext cx="342900" cy="34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3"/>
          <p:cNvCxnSpPr>
            <a:endCxn id="60" idx="3"/>
          </p:cNvCxnSpPr>
          <p:nvPr/>
        </p:nvCxnSpPr>
        <p:spPr>
          <a:xfrm rot="10800000">
            <a:off x="6553104" y="3956272"/>
            <a:ext cx="59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12" name="Google Shape;112;p13"/>
          <p:cNvSpPr txBox="1"/>
          <p:nvPr/>
        </p:nvSpPr>
        <p:spPr>
          <a:xfrm>
            <a:off x="789863" y="1136125"/>
            <a:ext cx="1172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Enroll Account using Account factory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Macintosh PowerPoint</Application>
  <PresentationFormat>On-screen Show (16:9)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Welly Siauw</cp:lastModifiedBy>
  <cp:revision>1</cp:revision>
  <dcterms:modified xsi:type="dcterms:W3CDTF">2021-04-29T19:42:15Z</dcterms:modified>
</cp:coreProperties>
</file>