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27275A-5004-4488-BB2B-8541C3EB84DB}" v="6" dt="2018-08-08T09:05:58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4"/>
    <p:restoredTop sz="94647"/>
  </p:normalViewPr>
  <p:slideViewPr>
    <p:cSldViewPr snapToGrid="0" snapToObjects="1">
      <p:cViewPr varScale="1">
        <p:scale>
          <a:sx n="99" d="100"/>
          <a:sy n="99" d="100"/>
        </p:scale>
        <p:origin x="19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00677E-D34D-9146-9815-362F134B021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254648" y="365667"/>
            <a:ext cx="7018141" cy="635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6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3b590b6-b6d6-4fa5-a9c5-f36bdb25e140}">
  <we:reference id="WA200000113" version="1.0.0.0" store="en-US" storeType="OMEX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3" ma:contentTypeDescription="Create a new document." ma:contentTypeScope="" ma:versionID="d936d863d335d354da51eb78ca1ae338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5fbac08d56b1b04aa33acbc31e882ce9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7AB1FA-2F28-4684-9230-02ACEB6C0B0A}">
  <ds:schemaRefs>
    <ds:schemaRef ds:uri="b1e4d6ee-9f6f-43f8-a618-24f3d84da28f"/>
    <ds:schemaRef ds:uri="http://purl.org/dc/terms/"/>
    <ds:schemaRef ds:uri="http://schemas.openxmlformats.org/package/2006/metadata/core-properties"/>
    <ds:schemaRef ds:uri="f577acbf-5b0b-4b4f-9948-268e97f8d3a4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79EAE08-AAD0-49B9-BF66-164C225CC5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Welly Siauw</cp:lastModifiedBy>
  <cp:revision>3</cp:revision>
  <dcterms:created xsi:type="dcterms:W3CDTF">2018-06-07T21:39:02Z</dcterms:created>
  <dcterms:modified xsi:type="dcterms:W3CDTF">2021-04-28T01:47:21Z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