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93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9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9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2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57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9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2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6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F89B9E-5CB7-46C4-9D15-A3D967A5F9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F0FB-BCB9-4314-A535-D80BF38E0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296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30B-F9DE-C2EC-7D95-10A5D3444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079" y="1564640"/>
            <a:ext cx="7308533" cy="1290321"/>
          </a:xfrm>
        </p:spPr>
        <p:txBody>
          <a:bodyPr>
            <a:normAutofit/>
          </a:bodyPr>
          <a:lstStyle/>
          <a:p>
            <a:r>
              <a:rPr lang="en-US" sz="7200" i="1" u="sng" dirty="0">
                <a:highlight>
                  <a:srgbClr val="808000"/>
                </a:highlight>
              </a:rPr>
              <a:t>List Flow</a:t>
            </a:r>
            <a:endParaRPr lang="en-IN" sz="7200" i="1" u="sng" dirty="0">
              <a:highlight>
                <a:srgbClr val="808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C571-5AE1-4B9D-7798-39E08EF89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27680"/>
            <a:ext cx="8825658" cy="2611120"/>
          </a:xfrm>
        </p:spPr>
        <p:txBody>
          <a:bodyPr>
            <a:normAutofit/>
          </a:bodyPr>
          <a:lstStyle/>
          <a:p>
            <a:r>
              <a:rPr lang="en-US" sz="3600" dirty="0">
                <a:highlight>
                  <a:srgbClr val="008000"/>
                </a:highlight>
              </a:rPr>
              <a:t>A Simple &amp; Minimal To Do List App</a:t>
            </a:r>
            <a:endParaRPr lang="en-IN" sz="3600" dirty="0">
              <a:highlight>
                <a:srgbClr val="008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A5F57-4903-532C-F6DD-B544EF743D28}"/>
              </a:ext>
            </a:extLst>
          </p:cNvPr>
          <p:cNvSpPr txBox="1"/>
          <p:nvPr/>
        </p:nvSpPr>
        <p:spPr>
          <a:xfrm>
            <a:off x="5344160" y="4318000"/>
            <a:ext cx="505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Name-Suruchi Kumari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6E6AC-D24A-2116-8F08-0391F420BF8D}"/>
              </a:ext>
            </a:extLst>
          </p:cNvPr>
          <p:cNvSpPr txBox="1"/>
          <p:nvPr/>
        </p:nvSpPr>
        <p:spPr>
          <a:xfrm>
            <a:off x="5344160" y="5208508"/>
            <a:ext cx="449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Roll No.-22IT3056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5862A-838B-9F32-F150-D3227A23739D}"/>
              </a:ext>
            </a:extLst>
          </p:cNvPr>
          <p:cNvSpPr txBox="1"/>
          <p:nvPr/>
        </p:nvSpPr>
        <p:spPr>
          <a:xfrm>
            <a:off x="5344160" y="5842595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Branch-IT</a:t>
            </a:r>
          </a:p>
        </p:txBody>
      </p:sp>
      <p:pic>
        <p:nvPicPr>
          <p:cNvPr id="1028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87D06FA0-7FA3-E5DD-17F8-240E725F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0"/>
            <a:ext cx="14630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 Do List Icon Vector Art, Icons, and Graphics for Free ...">
            <a:extLst>
              <a:ext uri="{FF2B5EF4-FFF2-40B4-BE49-F238E27FC236}">
                <a16:creationId xmlns:a16="http://schemas.microsoft.com/office/drawing/2014/main" id="{90266874-F605-BACA-6032-C05C5AC9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717040"/>
            <a:ext cx="1517123" cy="115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3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823B7-019B-425B-18A7-FEBB7D92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89AFAAF4-96BD-C842-9E67-56AA76C1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1371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9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2CB13-BDA3-DE1A-2665-782DF386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83CB8255-349B-2180-576C-2DA0449B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1371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8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AD926-687F-017C-4E43-690F5208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8" b="4740"/>
          <a:stretch/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A3F0DB71-CD8B-17EA-84E7-6B406139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-81280"/>
            <a:ext cx="13716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ank You Images - Free Download on Freepik">
            <a:extLst>
              <a:ext uri="{FF2B5EF4-FFF2-40B4-BE49-F238E27FC236}">
                <a16:creationId xmlns:a16="http://schemas.microsoft.com/office/drawing/2014/main" id="{20AC8C07-2DCF-C507-7FD1-BEC2A08C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724150"/>
            <a:ext cx="22479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9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50C1EF69-A5A8-F897-B862-EE7304F1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40" y="0"/>
            <a:ext cx="149352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44892A60-0A28-7866-54C8-4BF008004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062480"/>
            <a:ext cx="6583680" cy="27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6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A314-8BBB-159D-FDBD-45B6935D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21360"/>
            <a:ext cx="9404723" cy="1131888"/>
          </a:xfrm>
        </p:spPr>
        <p:txBody>
          <a:bodyPr>
            <a:normAutofit/>
          </a:bodyPr>
          <a:lstStyle/>
          <a:p>
            <a:r>
              <a:rPr lang="en-US" sz="4000" i="1" u="sng" dirty="0">
                <a:highlight>
                  <a:srgbClr val="808000"/>
                </a:highlight>
              </a:rPr>
              <a:t>Why are you using in To-do List App</a:t>
            </a:r>
            <a:endParaRPr lang="en-IN" sz="4000" i="1" u="sng" dirty="0">
              <a:highlight>
                <a:srgbClr val="8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D541-7227-4254-BB59-05B83B8B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understand why someone might find it useful. To-do list apps help people organize tasks, set </a:t>
            </a:r>
            <a:r>
              <a:rPr lang="en-US" dirty="0" err="1"/>
              <a:t>priorities,and</a:t>
            </a:r>
            <a:r>
              <a:rPr lang="en-US" dirty="0"/>
              <a:t> stay on track with their goals. They’re  handy for managing both personal and professional responsibilities , keeping everything in one place and easily accessible. Plus many of them offer features like reminders, due </a:t>
            </a:r>
            <a:r>
              <a:rPr lang="en-US" dirty="0" err="1"/>
              <a:t>date,and</a:t>
            </a:r>
            <a:r>
              <a:rPr lang="en-US" dirty="0"/>
              <a:t> collaboration </a:t>
            </a:r>
            <a:r>
              <a:rPr lang="en-US" dirty="0" err="1"/>
              <a:t>option,which</a:t>
            </a:r>
            <a:r>
              <a:rPr lang="en-US" dirty="0"/>
              <a:t> can make managing tasks even easier. If </a:t>
            </a:r>
            <a:r>
              <a:rPr lang="en-US" dirty="0" err="1"/>
              <a:t>yoy’re</a:t>
            </a:r>
            <a:r>
              <a:rPr lang="en-US" dirty="0"/>
              <a:t> considering using one , it might be worth trying out a few different apps to see which one fits your needs best!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6C143-D15B-A368-7184-681F1C5613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199" y="-238498"/>
            <a:ext cx="677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ED2F55A2-C017-4B5D-BC6C-06CAB5F8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0" y="-34304"/>
            <a:ext cx="14630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7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3D4C-81A8-F9BC-95D6-BB31AE7D4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sz="2400" dirty="0" err="1"/>
              <a:t>TO-do</a:t>
            </a:r>
            <a:r>
              <a:rPr lang="en-US" sz="2400" dirty="0"/>
              <a:t> list apps can be built using a variety of front-end and back-end tools depending on factors like the developer’s </a:t>
            </a:r>
            <a:r>
              <a:rPr lang="en-US" sz="2400" dirty="0" err="1"/>
              <a:t>preferance</a:t>
            </a:r>
            <a:r>
              <a:rPr lang="en-US" sz="2400" dirty="0"/>
              <a:t>, project requirements , scalability needs, and target platform. Here’s common stack that might be used.</a:t>
            </a:r>
            <a:endParaRPr lang="en-IN" sz="2400" dirty="0"/>
          </a:p>
        </p:txBody>
      </p:sp>
      <p:pic>
        <p:nvPicPr>
          <p:cNvPr id="3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007763F1-0D5B-E6C2-EB34-5050B0D7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0" y="-34304"/>
            <a:ext cx="14630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B25F-8F3A-F523-457A-F10F9C53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93" y="1769806"/>
            <a:ext cx="10390414" cy="285136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3100" dirty="0"/>
            </a:br>
            <a:br>
              <a:rPr lang="en-US" sz="3100" dirty="0"/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461D-615F-30BD-F0E4-9AD7B910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4640827"/>
          </a:xfrm>
        </p:spPr>
        <p:txBody>
          <a:bodyPr>
            <a:normAutofit/>
          </a:bodyPr>
          <a:lstStyle/>
          <a:p>
            <a:r>
              <a:rPr lang="en-US" sz="3200" dirty="0"/>
              <a:t>Front-end:-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React.js</a:t>
            </a:r>
          </a:p>
          <a:p>
            <a:r>
              <a:rPr lang="en-US" dirty="0"/>
              <a:t>JavaScript</a:t>
            </a:r>
          </a:p>
          <a:p>
            <a:r>
              <a:rPr lang="en-US" sz="3000" dirty="0"/>
              <a:t>Back-end:-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Express.js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Redux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C7B82E42-7D88-4C27-F797-40D3B802A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0" y="-34304"/>
            <a:ext cx="14630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5770-EF9A-1071-0E7F-AA514F1D0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235" y="1447799"/>
            <a:ext cx="8825658" cy="3329581"/>
          </a:xfrm>
        </p:spPr>
        <p:txBody>
          <a:bodyPr/>
          <a:lstStyle/>
          <a:p>
            <a:r>
              <a:rPr lang="en-IN" sz="2400" dirty="0"/>
              <a:t>.TASK </a:t>
            </a:r>
            <a:r>
              <a:rPr lang="en-IN" sz="2400" dirty="0" err="1"/>
              <a:t>MANAGEMENT:User</a:t>
            </a:r>
            <a:r>
              <a:rPr lang="en-IN" sz="2400" dirty="0"/>
              <a:t> can </a:t>
            </a:r>
            <a:r>
              <a:rPr lang="en-IN" sz="2400" dirty="0" err="1"/>
              <a:t>create,update,and</a:t>
            </a:r>
            <a:r>
              <a:rPr lang="en-IN" sz="2400" dirty="0"/>
              <a:t> delete their tasks &amp; also can view their tasks in a User-Friendly interface.</a:t>
            </a:r>
            <a:br>
              <a:rPr lang="en-IN" sz="2400" dirty="0"/>
            </a:br>
            <a:r>
              <a:rPr lang="en-IN" sz="2400" dirty="0"/>
              <a:t>. USER AUTHENTICATION: Users can Sign Up and log in access their  personalized To-Do List.</a:t>
            </a:r>
            <a:br>
              <a:rPr lang="en-IN" sz="2400" dirty="0"/>
            </a:br>
            <a:r>
              <a:rPr lang="en-IN" sz="2400" dirty="0"/>
              <a:t>.RESPONSIVE </a:t>
            </a:r>
            <a:r>
              <a:rPr lang="en-IN" sz="2400" dirty="0" err="1"/>
              <a:t>DESIGN:Compatible</a:t>
            </a:r>
            <a:r>
              <a:rPr lang="en-IN" sz="2400" dirty="0"/>
              <a:t> with various screen sizes for a seamless user experience.</a:t>
            </a:r>
            <a:br>
              <a:rPr lang="en-IN" sz="2400" dirty="0"/>
            </a:br>
            <a:r>
              <a:rPr lang="en-IN" sz="2400" dirty="0"/>
              <a:t>.INTUITIVE </a:t>
            </a:r>
            <a:r>
              <a:rPr lang="en-IN" sz="2400" dirty="0" err="1"/>
              <a:t>INTERFACE:User-Friendly</a:t>
            </a:r>
            <a:r>
              <a:rPr lang="en-IN" sz="2400" dirty="0"/>
              <a:t> dark minimal interface for easy task management.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69300DA8-D01E-0078-C3BA-FE24987A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0" y="-34304"/>
            <a:ext cx="14630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668E6E-583B-E8D6-DA20-A42E5FAD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0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0CC58-239A-A46E-8431-B1FB1132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DB632C53-1997-F840-E1C8-2701001B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1371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A54D1-C8FB-1E2A-0719-CA9ABB13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1C0C782E-0830-BD11-3DC8-9C227767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1371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66C38-A038-1443-8526-63EC5EE6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4" descr="Rajiv Gandhi Institute of Petroleum Technology - Wikipedia">
            <a:extLst>
              <a:ext uri="{FF2B5EF4-FFF2-40B4-BE49-F238E27FC236}">
                <a16:creationId xmlns:a16="http://schemas.microsoft.com/office/drawing/2014/main" id="{4D0DAF82-23D2-9EC9-08C0-922E6137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1371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05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261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Söhne</vt:lpstr>
      <vt:lpstr>Wingdings 3</vt:lpstr>
      <vt:lpstr>Ion</vt:lpstr>
      <vt:lpstr>List Flow</vt:lpstr>
      <vt:lpstr>Why are you using in To-do List App</vt:lpstr>
      <vt:lpstr>.TO-do list apps can be built using a variety of front-end and back-end tools depending on factors like the developer’s preferance, project requirements , scalability needs, and target platform. Here’s common stack that might be used.</vt:lpstr>
      <vt:lpstr>      </vt:lpstr>
      <vt:lpstr>.TASK MANAGEMENT:User can create,update,and delete their tasks &amp; also can view their tasks in a User-Friendly interface. . USER AUTHENTICATION: Users can Sign Up and log in access their  personalized To-Do List. .RESPONSIVE DESIGN:Compatible with various screen sizes for a seamless user experience. .INTUITIVE INTERFACE:User-Friendly dark minimal interface for easy task management.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Flow</dc:title>
  <dc:creator>suruchi kumari</dc:creator>
  <cp:lastModifiedBy>suruchi kumari</cp:lastModifiedBy>
  <cp:revision>2</cp:revision>
  <dcterms:created xsi:type="dcterms:W3CDTF">2024-04-27T18:17:38Z</dcterms:created>
  <dcterms:modified xsi:type="dcterms:W3CDTF">2024-04-28T16:08:42Z</dcterms:modified>
</cp:coreProperties>
</file>