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uchisp/steganography-project/blob/main/README.md" TargetMode="External"/><Relationship Id="rId2" Type="http://schemas.openxmlformats.org/officeDocument/2006/relationships/hyperlink" Target="https://github.com/Suruchisp/steganography-proj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8" y="4554281"/>
            <a:ext cx="881158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Suruchi Sachin Patil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Walchand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Technology (WIT)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 Computer Science and Engineering (CSE)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0295355" cy="467332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Communication: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enables covert message transmission by embedding data within images.</a:t>
            </a:r>
          </a:p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Protection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Adds an extra layer of security to ensure only authorized users can access hidden messages.</a:t>
            </a:r>
          </a:p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&amp; Undetectable: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Maintains image quality while concealing data, making detection extremely difficult.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0824745" cy="4673324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https://github.com/Suruchisp/steganography-project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ReadMe File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https://github.com/Suruchisp/steganography-project/blob/main/README.md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94A9C8-7BC8-54F5-3AA0-0FFCB35D8B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713777"/>
            <a:ext cx="1066601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dvanced Encryption Techniques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stronger encryption algorithms for enhanced security.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 steganography to hide messages in audio, video, and PDFs.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&amp; Web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 a cross-platform application for Android, iOS, and web usage.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 AI techniques to make hidden messages even more undetectable.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525" y="2103437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2520"/>
            <a:ext cx="10856829" cy="467332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Secure Data Transmission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Traditional data transmission methods are vulnerable to interception; steganography provides a way to hide messages within images to enhance security</a:t>
            </a:r>
            <a:r>
              <a:rPr lang="en-US" sz="2400" dirty="0"/>
              <a:t>.</a:t>
            </a:r>
          </a:p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 in Images: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enables embedding messages within images, making the data less detectable than encryption alone.</a:t>
            </a:r>
          </a:p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Image Distortion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hidden message should be embedded in a way that preserves the image quality while ensuring secure retrieval.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0506580" cy="525568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US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for implementing the steganography logic and GUI.</a:t>
            </a:r>
          </a:p>
          <a:p>
            <a:r>
              <a:rPr lang="en-US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 &amp; Frameworks: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For image processing (reading, modifying, and saving images).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For creating the graphical user interface (GUI).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TkinterDnD2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For enabling drag-and-drop functionality for image selection.</a:t>
            </a:r>
          </a:p>
          <a:p>
            <a:r>
              <a:rPr lang="en-US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</a:t>
            </a:r>
            <a:r>
              <a:rPr lang="en-US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application is developed and tested on a Windows environment using VS Code as the development tool.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4" y="1176304"/>
            <a:ext cx="11322050" cy="55101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Features:</a:t>
            </a:r>
          </a:p>
          <a:p>
            <a:r>
              <a:rPr lang="en-US" sz="24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Dual-Layer Security: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Unlike basic steganography, this project integrates a password-based encryption mechanism, ensuring that only authorized users can retrieve hidden messages.</a:t>
            </a:r>
          </a:p>
          <a:p>
            <a:r>
              <a:rPr lang="en-US" sz="24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 Image Distortion: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encoding method is optimized to embed data while preserving the original image quality, making detection nearly impossible.</a:t>
            </a:r>
          </a:p>
          <a:p>
            <a:r>
              <a:rPr lang="en-US" sz="24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Drag &amp; Drop Functionality: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Enhances user experience by allowing easy image selection through drag-and-drop, making the process faster and more intuitive.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0584113" cy="467332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Journalists &amp; Activists: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 who need to securely transmit sensitive information without detection.</a:t>
            </a:r>
          </a:p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&amp; Military Personnel: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covert communication to prevent data leaks and espionage.</a:t>
            </a:r>
          </a:p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Cybersecurity Enthusiasts &amp; Researchers: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exploring data hiding techniques for encryption, digital forensics, and secure data transmission.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381422" cy="767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Upload an image and encode a message with a secure password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EE5CD-D4B1-AA66-9653-CBE77EA0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79" y="2090880"/>
            <a:ext cx="5842663" cy="440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634CE-CE74-E692-2FA1-C56237480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C9F1-41B4-D6F3-67B8-39DF8A9E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FDDA-93C9-7715-4E8D-3112A98E5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225797" cy="767406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Successfully message got encrypted.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9433E-AF7E-8E95-2C4C-688FB67D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20" y="2139006"/>
            <a:ext cx="5778496" cy="434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3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6B72F-F83D-3C12-4873-607238B9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F7E8-B2CF-9795-07F4-68C8F3A2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C1DB-DDF6-FE63-9FDA-9EA5C903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225797" cy="767406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 the hidden message using the correct passcode.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9ED4C-C908-88A3-B0D4-8E4C0810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96" y="2069432"/>
            <a:ext cx="6155731" cy="464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328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118</TotalTime>
  <Words>528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Suruchi Patil</cp:lastModifiedBy>
  <cp:revision>26</cp:revision>
  <dcterms:created xsi:type="dcterms:W3CDTF">2021-05-26T16:50:10Z</dcterms:created>
  <dcterms:modified xsi:type="dcterms:W3CDTF">2025-02-19T15:05:39Z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