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19/06/2022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‹N°›</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170099"/>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r>
              <a:rPr lang="en-GB" sz="4000" dirty="0">
                <a:solidFill>
                  <a:schemeClr val="accent2"/>
                </a:solidFill>
              </a:rPr>
              <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a:t>
            </a:r>
            <a:r>
              <a:rPr lang="en-GB" sz="4000" b="0" i="0" dirty="0" smtClean="0">
                <a:solidFill>
                  <a:schemeClr val="accent2"/>
                </a:solidFill>
                <a:effectLst/>
                <a:latin typeface="Lato Extended"/>
              </a:rPr>
              <a:t>UAE</a:t>
            </a:r>
            <a:r>
              <a:rPr lang="en-GB" sz="4000" dirty="0">
                <a:solidFill>
                  <a:schemeClr val="accent2"/>
                </a:solidFill>
              </a:rPr>
              <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a:t>
            </a:r>
            <a:r>
              <a:rPr lang="en-GB" sz="4000" dirty="0" smtClean="0">
                <a:solidFill>
                  <a:schemeClr val="accent2"/>
                </a:solidFill>
                <a:latin typeface="Lato Extended"/>
              </a:rPr>
              <a:t>19</a:t>
            </a:r>
            <a:r>
              <a:rPr lang="en-GB" sz="4000" b="0" i="0" dirty="0" smtClean="0">
                <a:solidFill>
                  <a:schemeClr val="accent2"/>
                </a:solidFill>
                <a:effectLst/>
                <a:latin typeface="Lato Extended"/>
              </a:rPr>
              <a:t>-June-2022</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pic>
        <p:nvPicPr>
          <p:cNvPr id="5" name="Image 4"/>
          <p:cNvPicPr>
            <a:picLocks noChangeAspect="1"/>
          </p:cNvPicPr>
          <p:nvPr/>
        </p:nvPicPr>
        <p:blipFill>
          <a:blip r:embed="rId2"/>
          <a:stretch>
            <a:fillRect/>
          </a:stretch>
        </p:blipFill>
        <p:spPr>
          <a:xfrm>
            <a:off x="318655" y="2083160"/>
            <a:ext cx="6133470" cy="2720253"/>
          </a:xfrm>
          <a:prstGeom prst="rect">
            <a:avLst/>
          </a:prstGeom>
        </p:spPr>
      </p:pic>
      <p:pic>
        <p:nvPicPr>
          <p:cNvPr id="7" name="Image 6"/>
          <p:cNvPicPr>
            <a:picLocks noChangeAspect="1"/>
          </p:cNvPicPr>
          <p:nvPr/>
        </p:nvPicPr>
        <p:blipFill>
          <a:blip r:embed="rId3"/>
          <a:stretch>
            <a:fillRect/>
          </a:stretch>
        </p:blipFill>
        <p:spPr>
          <a:xfrm>
            <a:off x="5955430" y="2083160"/>
            <a:ext cx="5700765" cy="2613531"/>
          </a:xfrm>
          <a:prstGeom prst="rect">
            <a:avLst/>
          </a:prstGeom>
        </p:spPr>
      </p:pic>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3" name="Image 2"/>
          <p:cNvPicPr>
            <a:picLocks noChangeAspect="1"/>
          </p:cNvPicPr>
          <p:nvPr/>
        </p:nvPicPr>
        <p:blipFill>
          <a:blip r:embed="rId2"/>
          <a:stretch>
            <a:fillRect/>
          </a:stretch>
        </p:blipFill>
        <p:spPr>
          <a:xfrm>
            <a:off x="6741969" y="2029529"/>
            <a:ext cx="4305300" cy="2924175"/>
          </a:xfrm>
          <a:prstGeom prst="rect">
            <a:avLst/>
          </a:prstGeom>
        </p:spPr>
      </p:pic>
      <p:pic>
        <p:nvPicPr>
          <p:cNvPr id="7" name="Image 6"/>
          <p:cNvPicPr>
            <a:picLocks noChangeAspect="1"/>
          </p:cNvPicPr>
          <p:nvPr/>
        </p:nvPicPr>
        <p:blipFill>
          <a:blip r:embed="rId3"/>
          <a:stretch>
            <a:fillRect/>
          </a:stretch>
        </p:blipFill>
        <p:spPr>
          <a:xfrm>
            <a:off x="1090026" y="2077154"/>
            <a:ext cx="4448175" cy="28289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1339</TotalTime>
  <Words>1323</Words>
  <Application>Microsoft Office PowerPoint</Application>
  <PresentationFormat>Grand écran</PresentationFormat>
  <Paragraphs>145</Paragraphs>
  <Slides>33</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33</vt:i4>
      </vt:variant>
    </vt:vector>
  </HeadingPairs>
  <TitlesOfParts>
    <vt:vector size="42" baseType="lpstr">
      <vt:lpstr>arial</vt:lpstr>
      <vt:lpstr>arial</vt:lpstr>
      <vt:lpstr>Arial Black</vt:lpstr>
      <vt:lpstr>Calibri</vt:lpstr>
      <vt:lpstr>Calibri Light</vt:lpstr>
      <vt:lpstr>charter</vt:lpstr>
      <vt:lpstr>Lato Extended</vt:lpstr>
      <vt:lpstr>Wingdings</vt:lpstr>
      <vt:lpstr>Office Theme</vt:lpstr>
      <vt:lpstr>Présentation PowerPoint</vt:lpstr>
      <vt:lpstr>   Agenda</vt:lpstr>
      <vt:lpstr>Description:</vt:lpstr>
      <vt:lpstr>Data Preparation:</vt:lpstr>
      <vt:lpstr>Présentation PowerPoint</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Présentation PowerPoint</vt:lpstr>
      <vt:lpstr>Présentation PowerPoint</vt:lpstr>
      <vt:lpstr>Présentation PowerPoint</vt:lpstr>
      <vt:lpstr>Correlation:</vt:lpstr>
      <vt:lpstr>Présentation PowerPoint</vt:lpstr>
      <vt:lpstr>Présentation PowerPoint</vt:lpstr>
      <vt:lpstr>Présentation PowerPoint</vt:lpstr>
      <vt:lpstr>Présentation PowerPoint</vt:lpstr>
      <vt:lpstr>Présentation PowerPoint</vt:lpstr>
      <vt:lpstr>Correlation:</vt:lpstr>
      <vt:lpstr>Model1: Linear Regression</vt:lpstr>
      <vt:lpstr>Model2: Decision Tree</vt:lpstr>
      <vt:lpstr>Base Model:</vt:lpstr>
      <vt:lpstr>Best Fit Model: RMSE Value &amp; Accuracy</vt:lpstr>
      <vt:lpstr>Recommendation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starinfo</cp:lastModifiedBy>
  <cp:revision>112</cp:revision>
  <dcterms:created xsi:type="dcterms:W3CDTF">2021-03-07T07:18:46Z</dcterms:created>
  <dcterms:modified xsi:type="dcterms:W3CDTF">2022-06-19T00:03:42Z</dcterms:modified>
</cp:coreProperties>
</file>