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6" r:id="rId1"/>
  </p:sldMasterIdLst>
  <p:notesMasterIdLst>
    <p:notesMasterId r:id="rId2"/>
  </p:notesMasterIdLst>
  <p:sldIdLst>
    <p:sldId id="30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K</a:t>
            </a:r>
            <a:r>
              <a:rPr altLang="zh-CN" lang="en-US"/>
              <a:t>s</a:t>
            </a:r>
            <a:r>
              <a:rPr altLang="zh-CN" lang="en-US"/>
              <a:t>k</a:t>
            </a:r>
            <a:r>
              <a:rPr altLang="zh-CN" lang="en-US"/>
              <a:t> 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g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o</a:t>
            </a:r>
            <a:r>
              <a:rPr altLang="zh-CN" lang="en-US"/>
              <a:t>f</a:t>
            </a:r>
            <a:r>
              <a:rPr altLang="zh-CN" lang="en-US"/>
              <a:t> 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c</a:t>
            </a:r>
            <a:r>
              <a:rPr altLang="zh-CN" lang="en-US"/>
              <a:t>h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g</a:t>
            </a:r>
            <a:r>
              <a:rPr altLang="zh-CN" lang="en-US"/>
              <a:t>y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P</a:t>
            </a:r>
            <a:r>
              <a:rPr altLang="zh-CN" lang="en-US"/>
              <a:t>u</a:t>
            </a:r>
            <a:r>
              <a:rPr altLang="zh-CN" lang="en-US"/>
              <a:t>b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r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s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r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o</a:t>
            </a:r>
            <a:r>
              <a:rPr altLang="zh-CN" lang="en-US"/>
              <a:t>p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m</a:t>
            </a:r>
            <a:r>
              <a:rPr altLang="zh-CN" lang="en-US"/>
              <a:t>i</a:t>
            </a:r>
            <a:r>
              <a:rPr altLang="zh-CN" lang="en-US"/>
              <a:t>z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n</a:t>
            </a:r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586549"/>
            <a:ext cx="9144000" cy="168490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00528" y="0"/>
            <a:ext cx="7142944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22045" y="0"/>
            <a:ext cx="409991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0215" y="1399226"/>
            <a:ext cx="9144000" cy="231832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7412" y="1009329"/>
            <a:ext cx="9144000" cy="483934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75769"/>
            <a:ext cx="9144000" cy="330646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27627" y="0"/>
            <a:ext cx="7488745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78601"/>
            <a:ext cx="9144000" cy="570079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71388" y="0"/>
            <a:ext cx="4801223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38305"/>
            <a:ext cx="9144000" cy="518139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2537"/>
            <a:ext cx="9144000" cy="661292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CPH2083</dc:creator>
  <dcterms:created xsi:type="dcterms:W3CDTF">2015-05-11T22:30:45Z</dcterms:created>
  <dcterms:modified xsi:type="dcterms:W3CDTF">2023-11-01T05:39:51Z</dcterms:modified>
</cp:coreProperties>
</file>