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FC336-A32B-4348-9F11-0BF965BFED1B}" v="42" dt="2024-03-25T16:24:36.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uthika Anbu" userId="05e289d8-e987-4de3-adca-194865a97085" providerId="ADAL" clId="{022FC336-A32B-4348-9F11-0BF965BFED1B}"/>
    <pc:docChg chg="undo custSel addSld delSld modSld">
      <pc:chgData name="Suruthika Anbu" userId="05e289d8-e987-4de3-adca-194865a97085" providerId="ADAL" clId="{022FC336-A32B-4348-9F11-0BF965BFED1B}" dt="2024-03-25T16:24:36.276" v="541" actId="1076"/>
      <pc:docMkLst>
        <pc:docMk/>
      </pc:docMkLst>
      <pc:sldChg chg="addSp delSp modSp mod">
        <pc:chgData name="Suruthika Anbu" userId="05e289d8-e987-4de3-adca-194865a97085" providerId="ADAL" clId="{022FC336-A32B-4348-9F11-0BF965BFED1B}" dt="2024-03-25T16:23:38.916" v="537"/>
        <pc:sldMkLst>
          <pc:docMk/>
          <pc:sldMk cId="721834279" sldId="257"/>
        </pc:sldMkLst>
        <pc:spChg chg="add mod">
          <ac:chgData name="Suruthika Anbu" userId="05e289d8-e987-4de3-adca-194865a97085" providerId="ADAL" clId="{022FC336-A32B-4348-9F11-0BF965BFED1B}" dt="2024-03-25T16:23:10.578" v="535"/>
          <ac:spMkLst>
            <pc:docMk/>
            <pc:sldMk cId="721834279" sldId="257"/>
            <ac:spMk id="5" creationId="{A1B9CCF9-9E6A-98C0-5951-7B1A14482DB2}"/>
          </ac:spMkLst>
        </pc:spChg>
        <pc:spChg chg="add mod">
          <ac:chgData name="Suruthika Anbu" userId="05e289d8-e987-4de3-adca-194865a97085" providerId="ADAL" clId="{022FC336-A32B-4348-9F11-0BF965BFED1B}" dt="2024-03-25T16:23:38.916" v="537"/>
          <ac:spMkLst>
            <pc:docMk/>
            <pc:sldMk cId="721834279" sldId="257"/>
            <ac:spMk id="6" creationId="{891D72F4-BD8E-2E29-C811-1FAFB2C9BABA}"/>
          </ac:spMkLst>
        </pc:spChg>
        <pc:spChg chg="del">
          <ac:chgData name="Suruthika Anbu" userId="05e289d8-e987-4de3-adca-194865a97085" providerId="ADAL" clId="{022FC336-A32B-4348-9F11-0BF965BFED1B}" dt="2024-03-25T16:23:37.150" v="536" actId="478"/>
          <ac:spMkLst>
            <pc:docMk/>
            <pc:sldMk cId="721834279" sldId="257"/>
            <ac:spMk id="7" creationId="{9C5F3391-82E1-5A4D-912E-2D4A1B0C2667}"/>
          </ac:spMkLst>
        </pc:spChg>
        <pc:spChg chg="del mod">
          <ac:chgData name="Suruthika Anbu" userId="05e289d8-e987-4de3-adca-194865a97085" providerId="ADAL" clId="{022FC336-A32B-4348-9F11-0BF965BFED1B}" dt="2024-03-25T16:23:09.124" v="534" actId="478"/>
          <ac:spMkLst>
            <pc:docMk/>
            <pc:sldMk cId="721834279" sldId="257"/>
            <ac:spMk id="16" creationId="{18296DDA-6EF8-7E6E-D093-F41AD2608203}"/>
          </ac:spMkLst>
        </pc:spChg>
      </pc:sldChg>
      <pc:sldChg chg="modSp mod">
        <pc:chgData name="Suruthika Anbu" userId="05e289d8-e987-4de3-adca-194865a97085" providerId="ADAL" clId="{022FC336-A32B-4348-9F11-0BF965BFED1B}" dt="2024-03-25T16:22:46.147" v="533" actId="1076"/>
        <pc:sldMkLst>
          <pc:docMk/>
          <pc:sldMk cId="344593411" sldId="259"/>
        </pc:sldMkLst>
        <pc:spChg chg="mod">
          <ac:chgData name="Suruthika Anbu" userId="05e289d8-e987-4de3-adca-194865a97085" providerId="ADAL" clId="{022FC336-A32B-4348-9F11-0BF965BFED1B}" dt="2024-03-25T16:22:28.767" v="530" actId="20577"/>
          <ac:spMkLst>
            <pc:docMk/>
            <pc:sldMk cId="344593411" sldId="259"/>
            <ac:spMk id="4" creationId="{EA6E1841-9622-4A2F-B2C5-0428B4593293}"/>
          </ac:spMkLst>
        </pc:spChg>
        <pc:picChg chg="mod">
          <ac:chgData name="Suruthika Anbu" userId="05e289d8-e987-4de3-adca-194865a97085" providerId="ADAL" clId="{022FC336-A32B-4348-9F11-0BF965BFED1B}" dt="2024-03-25T16:22:36.696" v="531" actId="1076"/>
          <ac:picMkLst>
            <pc:docMk/>
            <pc:sldMk cId="344593411" sldId="259"/>
            <ac:picMk id="5" creationId="{974E04AB-F67C-062B-65AF-5501DAA73933}"/>
          </ac:picMkLst>
        </pc:picChg>
        <pc:picChg chg="mod">
          <ac:chgData name="Suruthika Anbu" userId="05e289d8-e987-4de3-adca-194865a97085" providerId="ADAL" clId="{022FC336-A32B-4348-9F11-0BF965BFED1B}" dt="2024-03-25T16:22:41.706" v="532" actId="1076"/>
          <ac:picMkLst>
            <pc:docMk/>
            <pc:sldMk cId="344593411" sldId="259"/>
            <ac:picMk id="6" creationId="{88C1FD1F-7D1B-5223-F283-9D064FFA4836}"/>
          </ac:picMkLst>
        </pc:picChg>
        <pc:picChg chg="mod">
          <ac:chgData name="Suruthika Anbu" userId="05e289d8-e987-4de3-adca-194865a97085" providerId="ADAL" clId="{022FC336-A32B-4348-9F11-0BF965BFED1B}" dt="2024-03-25T16:22:46.147" v="533" actId="1076"/>
          <ac:picMkLst>
            <pc:docMk/>
            <pc:sldMk cId="344593411" sldId="259"/>
            <ac:picMk id="7" creationId="{7C842EF7-5729-A3C8-C72B-5A01BFA8B477}"/>
          </ac:picMkLst>
        </pc:picChg>
      </pc:sldChg>
      <pc:sldChg chg="addSp delSp modSp mod">
        <pc:chgData name="Suruthika Anbu" userId="05e289d8-e987-4de3-adca-194865a97085" providerId="ADAL" clId="{022FC336-A32B-4348-9F11-0BF965BFED1B}" dt="2024-03-25T16:24:36.276" v="541" actId="1076"/>
        <pc:sldMkLst>
          <pc:docMk/>
          <pc:sldMk cId="2659157192" sldId="260"/>
        </pc:sldMkLst>
        <pc:spChg chg="del mod">
          <ac:chgData name="Suruthika Anbu" userId="05e289d8-e987-4de3-adca-194865a97085" providerId="ADAL" clId="{022FC336-A32B-4348-9F11-0BF965BFED1B}" dt="2024-03-25T16:22:18.842" v="528"/>
          <ac:spMkLst>
            <pc:docMk/>
            <pc:sldMk cId="2659157192" sldId="260"/>
            <ac:spMk id="4" creationId="{E0E3BD14-0CBC-3713-14AB-DE65BECF3E67}"/>
          </ac:spMkLst>
        </pc:spChg>
        <pc:spChg chg="add mod">
          <ac:chgData name="Suruthika Anbu" userId="05e289d8-e987-4de3-adca-194865a97085" providerId="ADAL" clId="{022FC336-A32B-4348-9F11-0BF965BFED1B}" dt="2024-03-25T16:22:01.019" v="521"/>
          <ac:spMkLst>
            <pc:docMk/>
            <pc:sldMk cId="2659157192" sldId="260"/>
            <ac:spMk id="10" creationId="{163ADFAC-6FEE-6663-9497-3DFD0E24A29C}"/>
          </ac:spMkLst>
        </pc:spChg>
        <pc:spChg chg="add mod">
          <ac:chgData name="Suruthika Anbu" userId="05e289d8-e987-4de3-adca-194865a97085" providerId="ADAL" clId="{022FC336-A32B-4348-9F11-0BF965BFED1B}" dt="2024-03-25T16:22:16.096" v="526"/>
          <ac:spMkLst>
            <pc:docMk/>
            <pc:sldMk cId="2659157192" sldId="260"/>
            <ac:spMk id="11" creationId="{D2627FFB-7523-D8F3-A456-BA6934046BD5}"/>
          </ac:spMkLst>
        </pc:spChg>
        <pc:graphicFrameChg chg="add del mod modGraphic">
          <ac:chgData name="Suruthika Anbu" userId="05e289d8-e987-4de3-adca-194865a97085" providerId="ADAL" clId="{022FC336-A32B-4348-9F11-0BF965BFED1B}" dt="2024-03-25T15:48:04.098" v="340" actId="21"/>
          <ac:graphicFrameMkLst>
            <pc:docMk/>
            <pc:sldMk cId="2659157192" sldId="260"/>
            <ac:graphicFrameMk id="8" creationId="{BDDBD649-7796-B53B-BAF3-52BB9E0819EB}"/>
          </ac:graphicFrameMkLst>
        </pc:graphicFrameChg>
        <pc:graphicFrameChg chg="add del mod">
          <ac:chgData name="Suruthika Anbu" userId="05e289d8-e987-4de3-adca-194865a97085" providerId="ADAL" clId="{022FC336-A32B-4348-9F11-0BF965BFED1B}" dt="2024-03-25T15:48:11.669" v="342" actId="478"/>
          <ac:graphicFrameMkLst>
            <pc:docMk/>
            <pc:sldMk cId="2659157192" sldId="260"/>
            <ac:graphicFrameMk id="9" creationId="{BDDBD649-7796-B53B-BAF3-52BB9E0819EB}"/>
          </ac:graphicFrameMkLst>
        </pc:graphicFrameChg>
        <pc:picChg chg="mod">
          <ac:chgData name="Suruthika Anbu" userId="05e289d8-e987-4de3-adca-194865a97085" providerId="ADAL" clId="{022FC336-A32B-4348-9F11-0BF965BFED1B}" dt="2024-03-25T16:24:36.276" v="541" actId="1076"/>
          <ac:picMkLst>
            <pc:docMk/>
            <pc:sldMk cId="2659157192" sldId="260"/>
            <ac:picMk id="6" creationId="{EF8ECC69-41DF-759A-9963-2712FED855C6}"/>
          </ac:picMkLst>
        </pc:picChg>
        <pc:picChg chg="mod">
          <ac:chgData name="Suruthika Anbu" userId="05e289d8-e987-4de3-adca-194865a97085" providerId="ADAL" clId="{022FC336-A32B-4348-9F11-0BF965BFED1B}" dt="2024-03-25T16:24:31.871" v="540" actId="1076"/>
          <ac:picMkLst>
            <pc:docMk/>
            <pc:sldMk cId="2659157192" sldId="260"/>
            <ac:picMk id="7" creationId="{BBEC856F-E079-01AC-2D50-B2E7AA4B169B}"/>
          </ac:picMkLst>
        </pc:picChg>
      </pc:sldChg>
      <pc:sldChg chg="addSp delSp modSp new del mod">
        <pc:chgData name="Suruthika Anbu" userId="05e289d8-e987-4de3-adca-194865a97085" providerId="ADAL" clId="{022FC336-A32B-4348-9F11-0BF965BFED1B}" dt="2024-03-25T16:24:00.842" v="538" actId="2696"/>
        <pc:sldMkLst>
          <pc:docMk/>
          <pc:sldMk cId="3500171922" sldId="261"/>
        </pc:sldMkLst>
        <pc:spChg chg="add del mod">
          <ac:chgData name="Suruthika Anbu" userId="05e289d8-e987-4de3-adca-194865a97085" providerId="ADAL" clId="{022FC336-A32B-4348-9F11-0BF965BFED1B}" dt="2024-03-25T15:10:52.641" v="16"/>
          <ac:spMkLst>
            <pc:docMk/>
            <pc:sldMk cId="3500171922" sldId="261"/>
            <ac:spMk id="2" creationId="{45237D02-ADCE-5952-EEB7-FC4645A2FB82}"/>
          </ac:spMkLst>
        </pc:spChg>
        <pc:spChg chg="add mod">
          <ac:chgData name="Suruthika Anbu" userId="05e289d8-e987-4de3-adca-194865a97085" providerId="ADAL" clId="{022FC336-A32B-4348-9F11-0BF965BFED1B}" dt="2024-03-25T16:08:20.660" v="463" actId="947"/>
          <ac:spMkLst>
            <pc:docMk/>
            <pc:sldMk cId="3500171922" sldId="261"/>
            <ac:spMk id="8" creationId="{E8695741-5A3F-461A-D4B3-CCD75E1E4F38}"/>
          </ac:spMkLst>
        </pc:spChg>
        <pc:graphicFrameChg chg="add del modGraphic">
          <ac:chgData name="Suruthika Anbu" userId="05e289d8-e987-4de3-adca-194865a97085" providerId="ADAL" clId="{022FC336-A32B-4348-9F11-0BF965BFED1B}" dt="2024-03-25T15:14:22.665" v="52" actId="21"/>
          <ac:graphicFrameMkLst>
            <pc:docMk/>
            <pc:sldMk cId="3500171922" sldId="261"/>
            <ac:graphicFrameMk id="3" creationId="{0E454B3D-DBED-A161-2D21-FB6F3A90BED4}"/>
          </ac:graphicFrameMkLst>
        </pc:graphicFrameChg>
        <pc:graphicFrameChg chg="add del mod modGraphic">
          <ac:chgData name="Suruthika Anbu" userId="05e289d8-e987-4de3-adca-194865a97085" providerId="ADAL" clId="{022FC336-A32B-4348-9F11-0BF965BFED1B}" dt="2024-03-25T15:14:17.192" v="51" actId="21"/>
          <ac:graphicFrameMkLst>
            <pc:docMk/>
            <pc:sldMk cId="3500171922" sldId="261"/>
            <ac:graphicFrameMk id="4" creationId="{94DA6172-1E82-374E-A54D-685C4911B759}"/>
          </ac:graphicFrameMkLst>
        </pc:graphicFrameChg>
        <pc:graphicFrameChg chg="add del mod modGraphic">
          <ac:chgData name="Suruthika Anbu" userId="05e289d8-e987-4de3-adca-194865a97085" providerId="ADAL" clId="{022FC336-A32B-4348-9F11-0BF965BFED1B}" dt="2024-03-25T15:18:20.989" v="69" actId="21"/>
          <ac:graphicFrameMkLst>
            <pc:docMk/>
            <pc:sldMk cId="3500171922" sldId="261"/>
            <ac:graphicFrameMk id="5" creationId="{0C789A82-1F0B-7F5B-2B8F-4443A1DFC559}"/>
          </ac:graphicFrameMkLst>
        </pc:graphicFrameChg>
        <pc:graphicFrameChg chg="add mod modGraphic">
          <ac:chgData name="Suruthika Anbu" userId="05e289d8-e987-4de3-adca-194865a97085" providerId="ADAL" clId="{022FC336-A32B-4348-9F11-0BF965BFED1B}" dt="2024-03-25T15:45:47" v="333" actId="20577"/>
          <ac:graphicFrameMkLst>
            <pc:docMk/>
            <pc:sldMk cId="3500171922" sldId="261"/>
            <ac:graphicFrameMk id="6" creationId="{CF419F73-8577-5F3F-F21B-43DBA3ACDAA8}"/>
          </ac:graphicFrameMkLst>
        </pc:graphicFrameChg>
      </pc:sldChg>
      <pc:sldChg chg="addSp modSp new del mod">
        <pc:chgData name="Suruthika Anbu" userId="05e289d8-e987-4de3-adca-194865a97085" providerId="ADAL" clId="{022FC336-A32B-4348-9F11-0BF965BFED1B}" dt="2024-03-25T16:24:05.518" v="539" actId="2696"/>
        <pc:sldMkLst>
          <pc:docMk/>
          <pc:sldMk cId="3875954397" sldId="262"/>
        </pc:sldMkLst>
        <pc:graphicFrameChg chg="add mod modGraphic">
          <ac:chgData name="Suruthika Anbu" userId="05e289d8-e987-4de3-adca-194865a97085" providerId="ADAL" clId="{022FC336-A32B-4348-9F11-0BF965BFED1B}" dt="2024-03-25T15:34:43.620" v="233" actId="14100"/>
          <ac:graphicFrameMkLst>
            <pc:docMk/>
            <pc:sldMk cId="3875954397" sldId="262"/>
            <ac:graphicFrameMk id="2" creationId="{27854949-A7FC-941D-E989-6F3D8C6E47EF}"/>
          </ac:graphicFrameMkLst>
        </pc:graphicFrameChg>
        <pc:graphicFrameChg chg="add mod modGraphic">
          <ac:chgData name="Suruthika Anbu" userId="05e289d8-e987-4de3-adca-194865a97085" providerId="ADAL" clId="{022FC336-A32B-4348-9F11-0BF965BFED1B}" dt="2024-03-25T15:30:06.007" v="117"/>
          <ac:graphicFrameMkLst>
            <pc:docMk/>
            <pc:sldMk cId="3875954397" sldId="262"/>
            <ac:graphicFrameMk id="3" creationId="{3C8FE390-AA5D-64EB-5218-02741C152781}"/>
          </ac:graphicFrameMkLst>
        </pc:graphicFrameChg>
        <pc:graphicFrameChg chg="add mod modGraphic">
          <ac:chgData name="Suruthika Anbu" userId="05e289d8-e987-4de3-adca-194865a97085" providerId="ADAL" clId="{022FC336-A32B-4348-9F11-0BF965BFED1B}" dt="2024-03-25T15:52:04.782" v="389" actId="115"/>
          <ac:graphicFrameMkLst>
            <pc:docMk/>
            <pc:sldMk cId="3875954397" sldId="262"/>
            <ac:graphicFrameMk id="4" creationId="{B231D432-721A-986E-7A5C-8BC512C70941}"/>
          </ac:graphicFrameMkLst>
        </pc:graphicFrameChg>
        <pc:graphicFrameChg chg="add mod modGraphic">
          <ac:chgData name="Suruthika Anbu" userId="05e289d8-e987-4de3-adca-194865a97085" providerId="ADAL" clId="{022FC336-A32B-4348-9F11-0BF965BFED1B}" dt="2024-03-25T15:50:55.969" v="384" actId="115"/>
          <ac:graphicFrameMkLst>
            <pc:docMk/>
            <pc:sldMk cId="3875954397" sldId="262"/>
            <ac:graphicFrameMk id="5" creationId="{7F14A0B4-4883-4FE3-673C-5441F183E972}"/>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CF10-7D2C-4218-044B-CC537F0F73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DC417D-E272-D201-8CAB-228B9BCA64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FB33C8-66FE-79DC-95A0-0B8763E4E811}"/>
              </a:ext>
            </a:extLst>
          </p:cNvPr>
          <p:cNvSpPr>
            <a:spLocks noGrp="1"/>
          </p:cNvSpPr>
          <p:nvPr>
            <p:ph type="dt" sz="half" idx="10"/>
          </p:nvPr>
        </p:nvSpPr>
        <p:spPr/>
        <p:txBody>
          <a:bodyPr/>
          <a:lstStyle/>
          <a:p>
            <a:fld id="{8EBC5216-724F-4D5F-95D8-514B7F2B1CBF}" type="datetimeFigureOut">
              <a:rPr lang="en-US" smtClean="0"/>
              <a:t>3/25/2024</a:t>
            </a:fld>
            <a:endParaRPr lang="en-US"/>
          </a:p>
        </p:txBody>
      </p:sp>
      <p:sp>
        <p:nvSpPr>
          <p:cNvPr id="5" name="Footer Placeholder 4">
            <a:extLst>
              <a:ext uri="{FF2B5EF4-FFF2-40B4-BE49-F238E27FC236}">
                <a16:creationId xmlns:a16="http://schemas.microsoft.com/office/drawing/2014/main" id="{16E876D2-12AB-CFF4-ABFB-DEC5CC5FB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D93B7-1C9B-CEC3-AFC1-4F7A6BB4A914}"/>
              </a:ext>
            </a:extLst>
          </p:cNvPr>
          <p:cNvSpPr>
            <a:spLocks noGrp="1"/>
          </p:cNvSpPr>
          <p:nvPr>
            <p:ph type="sldNum" sz="quarter" idx="12"/>
          </p:nvPr>
        </p:nvSpPr>
        <p:spPr/>
        <p:txBody>
          <a:bodyPr/>
          <a:lstStyle/>
          <a:p>
            <a:fld id="{1A89470E-F7F8-47FA-866F-AB5773887D1E}" type="slidenum">
              <a:rPr lang="en-US" smtClean="0"/>
              <a:t>‹#›</a:t>
            </a:fld>
            <a:endParaRPr lang="en-US"/>
          </a:p>
        </p:txBody>
      </p:sp>
    </p:spTree>
    <p:extLst>
      <p:ext uri="{BB962C8B-B14F-4D97-AF65-F5344CB8AC3E}">
        <p14:creationId xmlns:p14="http://schemas.microsoft.com/office/powerpoint/2010/main" val="64427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1E2B-0B34-E7F8-E5E4-69C46C057A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989A1C-6BAA-892E-23C6-92C0A6BACB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97616-5567-32EA-D028-9CB893C8ECD8}"/>
              </a:ext>
            </a:extLst>
          </p:cNvPr>
          <p:cNvSpPr>
            <a:spLocks noGrp="1"/>
          </p:cNvSpPr>
          <p:nvPr>
            <p:ph type="dt" sz="half" idx="10"/>
          </p:nvPr>
        </p:nvSpPr>
        <p:spPr/>
        <p:txBody>
          <a:bodyPr/>
          <a:lstStyle/>
          <a:p>
            <a:fld id="{8EBC5216-724F-4D5F-95D8-514B7F2B1CBF}" type="datetimeFigureOut">
              <a:rPr lang="en-US" smtClean="0"/>
              <a:t>3/25/2024</a:t>
            </a:fld>
            <a:endParaRPr lang="en-US"/>
          </a:p>
        </p:txBody>
      </p:sp>
      <p:sp>
        <p:nvSpPr>
          <p:cNvPr id="5" name="Footer Placeholder 4">
            <a:extLst>
              <a:ext uri="{FF2B5EF4-FFF2-40B4-BE49-F238E27FC236}">
                <a16:creationId xmlns:a16="http://schemas.microsoft.com/office/drawing/2014/main" id="{9586D8B1-C2A4-C608-402C-98D5E9A6E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B3429-4336-57B5-71CC-D4902F74F4AB}"/>
              </a:ext>
            </a:extLst>
          </p:cNvPr>
          <p:cNvSpPr>
            <a:spLocks noGrp="1"/>
          </p:cNvSpPr>
          <p:nvPr>
            <p:ph type="sldNum" sz="quarter" idx="12"/>
          </p:nvPr>
        </p:nvSpPr>
        <p:spPr/>
        <p:txBody>
          <a:bodyPr/>
          <a:lstStyle/>
          <a:p>
            <a:fld id="{1A89470E-F7F8-47FA-866F-AB5773887D1E}" type="slidenum">
              <a:rPr lang="en-US" smtClean="0"/>
              <a:t>‹#›</a:t>
            </a:fld>
            <a:endParaRPr lang="en-US"/>
          </a:p>
        </p:txBody>
      </p:sp>
    </p:spTree>
    <p:extLst>
      <p:ext uri="{BB962C8B-B14F-4D97-AF65-F5344CB8AC3E}">
        <p14:creationId xmlns:p14="http://schemas.microsoft.com/office/powerpoint/2010/main" val="32956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5DAD86-36C9-7A47-714A-4B8DFFD5C9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84B645-5955-39CD-3490-430B487C1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1FDCE-BBF3-D2CE-4A83-6864D666BBB7}"/>
              </a:ext>
            </a:extLst>
          </p:cNvPr>
          <p:cNvSpPr>
            <a:spLocks noGrp="1"/>
          </p:cNvSpPr>
          <p:nvPr>
            <p:ph type="dt" sz="half" idx="10"/>
          </p:nvPr>
        </p:nvSpPr>
        <p:spPr/>
        <p:txBody>
          <a:bodyPr/>
          <a:lstStyle/>
          <a:p>
            <a:fld id="{8EBC5216-724F-4D5F-95D8-514B7F2B1CBF}" type="datetimeFigureOut">
              <a:rPr lang="en-US" smtClean="0"/>
              <a:t>3/25/2024</a:t>
            </a:fld>
            <a:endParaRPr lang="en-US"/>
          </a:p>
        </p:txBody>
      </p:sp>
      <p:sp>
        <p:nvSpPr>
          <p:cNvPr id="5" name="Footer Placeholder 4">
            <a:extLst>
              <a:ext uri="{FF2B5EF4-FFF2-40B4-BE49-F238E27FC236}">
                <a16:creationId xmlns:a16="http://schemas.microsoft.com/office/drawing/2014/main" id="{645653E8-CD7B-8E9F-C68C-3BBCF0BB7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3CA98-DBCA-6631-8179-EAA55081575D}"/>
              </a:ext>
            </a:extLst>
          </p:cNvPr>
          <p:cNvSpPr>
            <a:spLocks noGrp="1"/>
          </p:cNvSpPr>
          <p:nvPr>
            <p:ph type="sldNum" sz="quarter" idx="12"/>
          </p:nvPr>
        </p:nvSpPr>
        <p:spPr/>
        <p:txBody>
          <a:bodyPr/>
          <a:lstStyle/>
          <a:p>
            <a:fld id="{1A89470E-F7F8-47FA-866F-AB5773887D1E}" type="slidenum">
              <a:rPr lang="en-US" smtClean="0"/>
              <a:t>‹#›</a:t>
            </a:fld>
            <a:endParaRPr lang="en-US"/>
          </a:p>
        </p:txBody>
      </p:sp>
    </p:spTree>
    <p:extLst>
      <p:ext uri="{BB962C8B-B14F-4D97-AF65-F5344CB8AC3E}">
        <p14:creationId xmlns:p14="http://schemas.microsoft.com/office/powerpoint/2010/main" val="407829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3F218-A27F-DD51-EF2A-CC4F51102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79702-A9A7-EFDD-DB74-7DF1624D97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ED39A-B89D-83F7-DF7F-B267FF6E1A55}"/>
              </a:ext>
            </a:extLst>
          </p:cNvPr>
          <p:cNvSpPr>
            <a:spLocks noGrp="1"/>
          </p:cNvSpPr>
          <p:nvPr>
            <p:ph type="dt" sz="half" idx="10"/>
          </p:nvPr>
        </p:nvSpPr>
        <p:spPr/>
        <p:txBody>
          <a:bodyPr/>
          <a:lstStyle/>
          <a:p>
            <a:fld id="{8EBC5216-724F-4D5F-95D8-514B7F2B1CBF}" type="datetimeFigureOut">
              <a:rPr lang="en-US" smtClean="0"/>
              <a:t>3/25/2024</a:t>
            </a:fld>
            <a:endParaRPr lang="en-US"/>
          </a:p>
        </p:txBody>
      </p:sp>
      <p:sp>
        <p:nvSpPr>
          <p:cNvPr id="5" name="Footer Placeholder 4">
            <a:extLst>
              <a:ext uri="{FF2B5EF4-FFF2-40B4-BE49-F238E27FC236}">
                <a16:creationId xmlns:a16="http://schemas.microsoft.com/office/drawing/2014/main" id="{08ABD775-9D0E-9D25-CBFE-92C4E72E1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783AD-9384-6EEB-BAD4-C446CA8C4F35}"/>
              </a:ext>
            </a:extLst>
          </p:cNvPr>
          <p:cNvSpPr>
            <a:spLocks noGrp="1"/>
          </p:cNvSpPr>
          <p:nvPr>
            <p:ph type="sldNum" sz="quarter" idx="12"/>
          </p:nvPr>
        </p:nvSpPr>
        <p:spPr/>
        <p:txBody>
          <a:bodyPr/>
          <a:lstStyle/>
          <a:p>
            <a:fld id="{1A89470E-F7F8-47FA-866F-AB5773887D1E}" type="slidenum">
              <a:rPr lang="en-US" smtClean="0"/>
              <a:t>‹#›</a:t>
            </a:fld>
            <a:endParaRPr lang="en-US"/>
          </a:p>
        </p:txBody>
      </p:sp>
    </p:spTree>
    <p:extLst>
      <p:ext uri="{BB962C8B-B14F-4D97-AF65-F5344CB8AC3E}">
        <p14:creationId xmlns:p14="http://schemas.microsoft.com/office/powerpoint/2010/main" val="2606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EE98-93F6-E075-7008-644382759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C3B115-859D-14B4-5EEB-7D9F6836A8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2012C0-EA19-D237-E639-D62894214175}"/>
              </a:ext>
            </a:extLst>
          </p:cNvPr>
          <p:cNvSpPr>
            <a:spLocks noGrp="1"/>
          </p:cNvSpPr>
          <p:nvPr>
            <p:ph type="dt" sz="half" idx="10"/>
          </p:nvPr>
        </p:nvSpPr>
        <p:spPr/>
        <p:txBody>
          <a:bodyPr/>
          <a:lstStyle/>
          <a:p>
            <a:fld id="{8EBC5216-724F-4D5F-95D8-514B7F2B1CBF}" type="datetimeFigureOut">
              <a:rPr lang="en-US" smtClean="0"/>
              <a:t>3/25/2024</a:t>
            </a:fld>
            <a:endParaRPr lang="en-US"/>
          </a:p>
        </p:txBody>
      </p:sp>
      <p:sp>
        <p:nvSpPr>
          <p:cNvPr id="5" name="Footer Placeholder 4">
            <a:extLst>
              <a:ext uri="{FF2B5EF4-FFF2-40B4-BE49-F238E27FC236}">
                <a16:creationId xmlns:a16="http://schemas.microsoft.com/office/drawing/2014/main" id="{FD040B33-985B-23D7-471B-3F9B4B166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5E862-846E-7830-79AA-698B29EB84C3}"/>
              </a:ext>
            </a:extLst>
          </p:cNvPr>
          <p:cNvSpPr>
            <a:spLocks noGrp="1"/>
          </p:cNvSpPr>
          <p:nvPr>
            <p:ph type="sldNum" sz="quarter" idx="12"/>
          </p:nvPr>
        </p:nvSpPr>
        <p:spPr/>
        <p:txBody>
          <a:bodyPr/>
          <a:lstStyle/>
          <a:p>
            <a:fld id="{1A89470E-F7F8-47FA-866F-AB5773887D1E}" type="slidenum">
              <a:rPr lang="en-US" smtClean="0"/>
              <a:t>‹#›</a:t>
            </a:fld>
            <a:endParaRPr lang="en-US"/>
          </a:p>
        </p:txBody>
      </p:sp>
    </p:spTree>
    <p:extLst>
      <p:ext uri="{BB962C8B-B14F-4D97-AF65-F5344CB8AC3E}">
        <p14:creationId xmlns:p14="http://schemas.microsoft.com/office/powerpoint/2010/main" val="129116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A8B85-9678-C04F-F313-A12EAB9E6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54F3B-364D-9EF7-7A92-97C1294F67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0B9908-2A70-045A-8AE1-DB1DA1E8B3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DBD89B-1963-B2AD-5723-0FE21398BCC8}"/>
              </a:ext>
            </a:extLst>
          </p:cNvPr>
          <p:cNvSpPr>
            <a:spLocks noGrp="1"/>
          </p:cNvSpPr>
          <p:nvPr>
            <p:ph type="dt" sz="half" idx="10"/>
          </p:nvPr>
        </p:nvSpPr>
        <p:spPr/>
        <p:txBody>
          <a:bodyPr/>
          <a:lstStyle/>
          <a:p>
            <a:fld id="{8EBC5216-724F-4D5F-95D8-514B7F2B1CBF}" type="datetimeFigureOut">
              <a:rPr lang="en-US" smtClean="0"/>
              <a:t>3/25/2024</a:t>
            </a:fld>
            <a:endParaRPr lang="en-US"/>
          </a:p>
        </p:txBody>
      </p:sp>
      <p:sp>
        <p:nvSpPr>
          <p:cNvPr id="6" name="Footer Placeholder 5">
            <a:extLst>
              <a:ext uri="{FF2B5EF4-FFF2-40B4-BE49-F238E27FC236}">
                <a16:creationId xmlns:a16="http://schemas.microsoft.com/office/drawing/2014/main" id="{284531B1-CED1-3D7C-A0E9-60A3164F9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54525-AF9E-267D-97E8-64BC34687FCD}"/>
              </a:ext>
            </a:extLst>
          </p:cNvPr>
          <p:cNvSpPr>
            <a:spLocks noGrp="1"/>
          </p:cNvSpPr>
          <p:nvPr>
            <p:ph type="sldNum" sz="quarter" idx="12"/>
          </p:nvPr>
        </p:nvSpPr>
        <p:spPr/>
        <p:txBody>
          <a:bodyPr/>
          <a:lstStyle/>
          <a:p>
            <a:fld id="{1A89470E-F7F8-47FA-866F-AB5773887D1E}" type="slidenum">
              <a:rPr lang="en-US" smtClean="0"/>
              <a:t>‹#›</a:t>
            </a:fld>
            <a:endParaRPr lang="en-US"/>
          </a:p>
        </p:txBody>
      </p:sp>
    </p:spTree>
    <p:extLst>
      <p:ext uri="{BB962C8B-B14F-4D97-AF65-F5344CB8AC3E}">
        <p14:creationId xmlns:p14="http://schemas.microsoft.com/office/powerpoint/2010/main" val="312588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08D5-CD46-6C2C-BECD-338509237F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76F7E3-F253-74D0-6023-19CA68803D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BA3406-7A37-7A84-CE3E-E0784C9D60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972174-2DE9-2A83-2B62-636A7118D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D5F80-8D21-1DA3-64CE-45E527D856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5837E1-48D5-0FDD-681D-9EE94C575049}"/>
              </a:ext>
            </a:extLst>
          </p:cNvPr>
          <p:cNvSpPr>
            <a:spLocks noGrp="1"/>
          </p:cNvSpPr>
          <p:nvPr>
            <p:ph type="dt" sz="half" idx="10"/>
          </p:nvPr>
        </p:nvSpPr>
        <p:spPr/>
        <p:txBody>
          <a:bodyPr/>
          <a:lstStyle/>
          <a:p>
            <a:fld id="{8EBC5216-724F-4D5F-95D8-514B7F2B1CBF}" type="datetimeFigureOut">
              <a:rPr lang="en-US" smtClean="0"/>
              <a:t>3/25/2024</a:t>
            </a:fld>
            <a:endParaRPr lang="en-US"/>
          </a:p>
        </p:txBody>
      </p:sp>
      <p:sp>
        <p:nvSpPr>
          <p:cNvPr id="8" name="Footer Placeholder 7">
            <a:extLst>
              <a:ext uri="{FF2B5EF4-FFF2-40B4-BE49-F238E27FC236}">
                <a16:creationId xmlns:a16="http://schemas.microsoft.com/office/drawing/2014/main" id="{5F818DC5-8D02-F0AB-D2EA-4109BE69F9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B01911-EAB2-9806-887B-9FF1EA65D032}"/>
              </a:ext>
            </a:extLst>
          </p:cNvPr>
          <p:cNvSpPr>
            <a:spLocks noGrp="1"/>
          </p:cNvSpPr>
          <p:nvPr>
            <p:ph type="sldNum" sz="quarter" idx="12"/>
          </p:nvPr>
        </p:nvSpPr>
        <p:spPr/>
        <p:txBody>
          <a:bodyPr/>
          <a:lstStyle/>
          <a:p>
            <a:fld id="{1A89470E-F7F8-47FA-866F-AB5773887D1E}" type="slidenum">
              <a:rPr lang="en-US" smtClean="0"/>
              <a:t>‹#›</a:t>
            </a:fld>
            <a:endParaRPr lang="en-US"/>
          </a:p>
        </p:txBody>
      </p:sp>
    </p:spTree>
    <p:extLst>
      <p:ext uri="{BB962C8B-B14F-4D97-AF65-F5344CB8AC3E}">
        <p14:creationId xmlns:p14="http://schemas.microsoft.com/office/powerpoint/2010/main" val="306081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78F9-09EA-E0B3-6C5B-F5DA83DF8A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83E799-5B17-DEE3-9836-16415F6ADCDA}"/>
              </a:ext>
            </a:extLst>
          </p:cNvPr>
          <p:cNvSpPr>
            <a:spLocks noGrp="1"/>
          </p:cNvSpPr>
          <p:nvPr>
            <p:ph type="dt" sz="half" idx="10"/>
          </p:nvPr>
        </p:nvSpPr>
        <p:spPr/>
        <p:txBody>
          <a:bodyPr/>
          <a:lstStyle/>
          <a:p>
            <a:fld id="{8EBC5216-724F-4D5F-95D8-514B7F2B1CBF}" type="datetimeFigureOut">
              <a:rPr lang="en-US" smtClean="0"/>
              <a:t>3/25/2024</a:t>
            </a:fld>
            <a:endParaRPr lang="en-US"/>
          </a:p>
        </p:txBody>
      </p:sp>
      <p:sp>
        <p:nvSpPr>
          <p:cNvPr id="4" name="Footer Placeholder 3">
            <a:extLst>
              <a:ext uri="{FF2B5EF4-FFF2-40B4-BE49-F238E27FC236}">
                <a16:creationId xmlns:a16="http://schemas.microsoft.com/office/drawing/2014/main" id="{5DEB632B-98D5-654B-844B-88BDC2CF00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F245FA-3D20-E179-AC56-8D616090ACFF}"/>
              </a:ext>
            </a:extLst>
          </p:cNvPr>
          <p:cNvSpPr>
            <a:spLocks noGrp="1"/>
          </p:cNvSpPr>
          <p:nvPr>
            <p:ph type="sldNum" sz="quarter" idx="12"/>
          </p:nvPr>
        </p:nvSpPr>
        <p:spPr/>
        <p:txBody>
          <a:bodyPr/>
          <a:lstStyle/>
          <a:p>
            <a:fld id="{1A89470E-F7F8-47FA-866F-AB5773887D1E}" type="slidenum">
              <a:rPr lang="en-US" smtClean="0"/>
              <a:t>‹#›</a:t>
            </a:fld>
            <a:endParaRPr lang="en-US"/>
          </a:p>
        </p:txBody>
      </p:sp>
    </p:spTree>
    <p:extLst>
      <p:ext uri="{BB962C8B-B14F-4D97-AF65-F5344CB8AC3E}">
        <p14:creationId xmlns:p14="http://schemas.microsoft.com/office/powerpoint/2010/main" val="369397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C7E996-07BD-B429-CA9E-78CD1CFBEA65}"/>
              </a:ext>
            </a:extLst>
          </p:cNvPr>
          <p:cNvSpPr>
            <a:spLocks noGrp="1"/>
          </p:cNvSpPr>
          <p:nvPr>
            <p:ph type="dt" sz="half" idx="10"/>
          </p:nvPr>
        </p:nvSpPr>
        <p:spPr/>
        <p:txBody>
          <a:bodyPr/>
          <a:lstStyle/>
          <a:p>
            <a:fld id="{8EBC5216-724F-4D5F-95D8-514B7F2B1CBF}" type="datetimeFigureOut">
              <a:rPr lang="en-US" smtClean="0"/>
              <a:t>3/25/2024</a:t>
            </a:fld>
            <a:endParaRPr lang="en-US"/>
          </a:p>
        </p:txBody>
      </p:sp>
      <p:sp>
        <p:nvSpPr>
          <p:cNvPr id="3" name="Footer Placeholder 2">
            <a:extLst>
              <a:ext uri="{FF2B5EF4-FFF2-40B4-BE49-F238E27FC236}">
                <a16:creationId xmlns:a16="http://schemas.microsoft.com/office/drawing/2014/main" id="{C65A400B-A901-E058-820B-063B196B87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BD18F2-4F18-0F1A-F5A9-1166B3BF634C}"/>
              </a:ext>
            </a:extLst>
          </p:cNvPr>
          <p:cNvSpPr>
            <a:spLocks noGrp="1"/>
          </p:cNvSpPr>
          <p:nvPr>
            <p:ph type="sldNum" sz="quarter" idx="12"/>
          </p:nvPr>
        </p:nvSpPr>
        <p:spPr/>
        <p:txBody>
          <a:bodyPr/>
          <a:lstStyle/>
          <a:p>
            <a:fld id="{1A89470E-F7F8-47FA-866F-AB5773887D1E}" type="slidenum">
              <a:rPr lang="en-US" smtClean="0"/>
              <a:t>‹#›</a:t>
            </a:fld>
            <a:endParaRPr lang="en-US"/>
          </a:p>
        </p:txBody>
      </p:sp>
    </p:spTree>
    <p:extLst>
      <p:ext uri="{BB962C8B-B14F-4D97-AF65-F5344CB8AC3E}">
        <p14:creationId xmlns:p14="http://schemas.microsoft.com/office/powerpoint/2010/main" val="2551318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FFCE-B7CF-A45C-39D9-032D7DBE5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E81259-4B4C-9042-D6D0-7F35F3117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D388E5-4E77-004E-A79A-F01A0CC0D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7F566-F023-4BB8-3FF3-E39BEC28264B}"/>
              </a:ext>
            </a:extLst>
          </p:cNvPr>
          <p:cNvSpPr>
            <a:spLocks noGrp="1"/>
          </p:cNvSpPr>
          <p:nvPr>
            <p:ph type="dt" sz="half" idx="10"/>
          </p:nvPr>
        </p:nvSpPr>
        <p:spPr/>
        <p:txBody>
          <a:bodyPr/>
          <a:lstStyle/>
          <a:p>
            <a:fld id="{8EBC5216-724F-4D5F-95D8-514B7F2B1CBF}" type="datetimeFigureOut">
              <a:rPr lang="en-US" smtClean="0"/>
              <a:t>3/25/2024</a:t>
            </a:fld>
            <a:endParaRPr lang="en-US"/>
          </a:p>
        </p:txBody>
      </p:sp>
      <p:sp>
        <p:nvSpPr>
          <p:cNvPr id="6" name="Footer Placeholder 5">
            <a:extLst>
              <a:ext uri="{FF2B5EF4-FFF2-40B4-BE49-F238E27FC236}">
                <a16:creationId xmlns:a16="http://schemas.microsoft.com/office/drawing/2014/main" id="{27A0D638-6EB2-9BAF-7D33-4D00FB25A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17FE5-6E0C-BDB0-8DD7-3D7A0FFE043E}"/>
              </a:ext>
            </a:extLst>
          </p:cNvPr>
          <p:cNvSpPr>
            <a:spLocks noGrp="1"/>
          </p:cNvSpPr>
          <p:nvPr>
            <p:ph type="sldNum" sz="quarter" idx="12"/>
          </p:nvPr>
        </p:nvSpPr>
        <p:spPr/>
        <p:txBody>
          <a:bodyPr/>
          <a:lstStyle/>
          <a:p>
            <a:fld id="{1A89470E-F7F8-47FA-866F-AB5773887D1E}" type="slidenum">
              <a:rPr lang="en-US" smtClean="0"/>
              <a:t>‹#›</a:t>
            </a:fld>
            <a:endParaRPr lang="en-US"/>
          </a:p>
        </p:txBody>
      </p:sp>
    </p:spTree>
    <p:extLst>
      <p:ext uri="{BB962C8B-B14F-4D97-AF65-F5344CB8AC3E}">
        <p14:creationId xmlns:p14="http://schemas.microsoft.com/office/powerpoint/2010/main" val="144483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A4AF-589A-E0B9-74AF-103E8FEA1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1E8BE0-B056-2D6D-C969-16F8DFDAB5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A8BA8E-AC6D-7718-ACEF-A1A0EC275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60316-97AC-5933-7934-A01F19917DAD}"/>
              </a:ext>
            </a:extLst>
          </p:cNvPr>
          <p:cNvSpPr>
            <a:spLocks noGrp="1"/>
          </p:cNvSpPr>
          <p:nvPr>
            <p:ph type="dt" sz="half" idx="10"/>
          </p:nvPr>
        </p:nvSpPr>
        <p:spPr/>
        <p:txBody>
          <a:bodyPr/>
          <a:lstStyle/>
          <a:p>
            <a:fld id="{8EBC5216-724F-4D5F-95D8-514B7F2B1CBF}" type="datetimeFigureOut">
              <a:rPr lang="en-US" smtClean="0"/>
              <a:t>3/25/2024</a:t>
            </a:fld>
            <a:endParaRPr lang="en-US"/>
          </a:p>
        </p:txBody>
      </p:sp>
      <p:sp>
        <p:nvSpPr>
          <p:cNvPr id="6" name="Footer Placeholder 5">
            <a:extLst>
              <a:ext uri="{FF2B5EF4-FFF2-40B4-BE49-F238E27FC236}">
                <a16:creationId xmlns:a16="http://schemas.microsoft.com/office/drawing/2014/main" id="{81C7DA52-8C73-A2C9-550E-AAA58D3D2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C875D-D6AB-463F-C233-79456413B263}"/>
              </a:ext>
            </a:extLst>
          </p:cNvPr>
          <p:cNvSpPr>
            <a:spLocks noGrp="1"/>
          </p:cNvSpPr>
          <p:nvPr>
            <p:ph type="sldNum" sz="quarter" idx="12"/>
          </p:nvPr>
        </p:nvSpPr>
        <p:spPr/>
        <p:txBody>
          <a:bodyPr/>
          <a:lstStyle/>
          <a:p>
            <a:fld id="{1A89470E-F7F8-47FA-866F-AB5773887D1E}" type="slidenum">
              <a:rPr lang="en-US" smtClean="0"/>
              <a:t>‹#›</a:t>
            </a:fld>
            <a:endParaRPr lang="en-US"/>
          </a:p>
        </p:txBody>
      </p:sp>
    </p:spTree>
    <p:extLst>
      <p:ext uri="{BB962C8B-B14F-4D97-AF65-F5344CB8AC3E}">
        <p14:creationId xmlns:p14="http://schemas.microsoft.com/office/powerpoint/2010/main" val="15760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A8E7C7-8C2F-8B9A-FB1F-564FC5B709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C2C660-3A3D-B690-FDAD-AEF03C76F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880D0-0E7B-89B3-407A-81AF1B5BE9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C5216-724F-4D5F-95D8-514B7F2B1CBF}" type="datetimeFigureOut">
              <a:rPr lang="en-US" smtClean="0"/>
              <a:t>3/25/2024</a:t>
            </a:fld>
            <a:endParaRPr lang="en-US"/>
          </a:p>
        </p:txBody>
      </p:sp>
      <p:sp>
        <p:nvSpPr>
          <p:cNvPr id="5" name="Footer Placeholder 4">
            <a:extLst>
              <a:ext uri="{FF2B5EF4-FFF2-40B4-BE49-F238E27FC236}">
                <a16:creationId xmlns:a16="http://schemas.microsoft.com/office/drawing/2014/main" id="{0BD3DAC0-F797-9CFC-1F67-CFB59D7CA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E83195-A1C7-1B05-C4B1-51E1861063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9470E-F7F8-47FA-866F-AB5773887D1E}" type="slidenum">
              <a:rPr lang="en-US" smtClean="0"/>
              <a:t>‹#›</a:t>
            </a:fld>
            <a:endParaRPr lang="en-US"/>
          </a:p>
        </p:txBody>
      </p:sp>
    </p:spTree>
    <p:extLst>
      <p:ext uri="{BB962C8B-B14F-4D97-AF65-F5344CB8AC3E}">
        <p14:creationId xmlns:p14="http://schemas.microsoft.com/office/powerpoint/2010/main" val="898711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syncfusion.com/"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syncfusion.com/"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s://www.syncfusion.com/"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95C1-5DB0-0DA1-43F9-199D213629C5}"/>
              </a:ext>
            </a:extLst>
          </p:cNvPr>
          <p:cNvSpPr>
            <a:spLocks noGrp="1"/>
          </p:cNvSpPr>
          <p:nvPr>
            <p:ph type="ctrTitle"/>
          </p:nvPr>
        </p:nvSpPr>
        <p:spPr/>
        <p:txBody>
          <a:bodyPr>
            <a:normAutofit/>
          </a:bodyPr>
          <a:lstStyle/>
          <a:p>
            <a:r>
              <a:rPr lang="en-US" sz="4800" b="1" i="0" dirty="0">
                <a:solidFill>
                  <a:srgbClr val="1A1A1A"/>
                </a:solidFill>
                <a:effectLst/>
                <a:latin typeface="Open Sans" panose="020F0502020204030204" pitchFamily="34" charset="0"/>
              </a:rPr>
              <a:t>Most Popular Components</a:t>
            </a:r>
            <a:br>
              <a:rPr lang="en-US" sz="4800" b="1" i="0" dirty="0">
                <a:solidFill>
                  <a:srgbClr val="1A1A1A"/>
                </a:solidFill>
                <a:effectLst/>
                <a:latin typeface="Open Sans" panose="020F0502020204030204" pitchFamily="34" charset="0"/>
              </a:rPr>
            </a:br>
            <a:r>
              <a:rPr lang="en-US" sz="4800" b="1" i="0" dirty="0">
                <a:solidFill>
                  <a:srgbClr val="1A1A1A"/>
                </a:solidFill>
                <a:effectLst/>
                <a:latin typeface="Open Sans" panose="020F0502020204030204" pitchFamily="34" charset="0"/>
              </a:rPr>
              <a:t>IN SYNCFUSION</a:t>
            </a:r>
            <a:endParaRPr lang="en-US" sz="4800" dirty="0"/>
          </a:p>
        </p:txBody>
      </p:sp>
      <p:sp>
        <p:nvSpPr>
          <p:cNvPr id="3" name="Subtitle 2">
            <a:extLst>
              <a:ext uri="{FF2B5EF4-FFF2-40B4-BE49-F238E27FC236}">
                <a16:creationId xmlns:a16="http://schemas.microsoft.com/office/drawing/2014/main" id="{53F905C5-7A76-BB47-787F-ED37AC460CFF}"/>
              </a:ext>
            </a:extLst>
          </p:cNvPr>
          <p:cNvSpPr>
            <a:spLocks noGrp="1"/>
          </p:cNvSpPr>
          <p:nvPr>
            <p:ph type="subTitle" idx="1"/>
          </p:nvPr>
        </p:nvSpPr>
        <p:spPr/>
        <p:txBody>
          <a:bodyPr/>
          <a:lstStyle/>
          <a:p>
            <a:r>
              <a:rPr lang="en-US" dirty="0"/>
              <a:t>By Suruthika</a:t>
            </a:r>
          </a:p>
        </p:txBody>
      </p:sp>
    </p:spTree>
    <p:extLst>
      <p:ext uri="{BB962C8B-B14F-4D97-AF65-F5344CB8AC3E}">
        <p14:creationId xmlns:p14="http://schemas.microsoft.com/office/powerpoint/2010/main" val="231163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8C85-8703-B20E-491E-C6394A54BCA7}"/>
              </a:ext>
            </a:extLst>
          </p:cNvPr>
          <p:cNvSpPr>
            <a:spLocks noGrp="1"/>
          </p:cNvSpPr>
          <p:nvPr>
            <p:ph type="title"/>
          </p:nvPr>
        </p:nvSpPr>
        <p:spPr>
          <a:xfrm>
            <a:off x="1943100" y="0"/>
            <a:ext cx="10515600" cy="1325563"/>
          </a:xfrm>
        </p:spPr>
        <p:txBody>
          <a:bodyPr/>
          <a:lstStyle/>
          <a:p>
            <a:r>
              <a:rPr lang="en-US" dirty="0">
                <a:solidFill>
                  <a:schemeClr val="tx2">
                    <a:lumMod val="75000"/>
                  </a:schemeClr>
                </a:solidFill>
                <a:highlight>
                  <a:srgbClr val="00FF00"/>
                </a:highlight>
              </a:rPr>
              <a:t>List of most popular component</a:t>
            </a:r>
          </a:p>
        </p:txBody>
      </p:sp>
      <p:sp>
        <p:nvSpPr>
          <p:cNvPr id="3" name="TextBox 2">
            <a:extLst>
              <a:ext uri="{FF2B5EF4-FFF2-40B4-BE49-F238E27FC236}">
                <a16:creationId xmlns:a16="http://schemas.microsoft.com/office/drawing/2014/main" id="{AD5A3914-C7A2-931A-1AAC-306E63507CFC}"/>
              </a:ext>
            </a:extLst>
          </p:cNvPr>
          <p:cNvSpPr txBox="1"/>
          <p:nvPr/>
        </p:nvSpPr>
        <p:spPr>
          <a:xfrm>
            <a:off x="1228725" y="1600200"/>
            <a:ext cx="5734050"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t>Data grid</a:t>
            </a:r>
          </a:p>
          <a:p>
            <a:endParaRPr lang="en-US" dirty="0"/>
          </a:p>
          <a:p>
            <a:pPr marL="285750" indent="-285750">
              <a:buFont typeface="Wingdings" panose="05000000000000000000" pitchFamily="2" charset="2"/>
              <a:buChar char="q"/>
            </a:pPr>
            <a:r>
              <a:rPr lang="en-US" dirty="0"/>
              <a:t>Charts</a:t>
            </a:r>
          </a:p>
          <a:p>
            <a:endParaRPr lang="en-US" dirty="0"/>
          </a:p>
          <a:p>
            <a:pPr marL="285750" indent="-285750">
              <a:buFont typeface="Wingdings" panose="05000000000000000000" pitchFamily="2" charset="2"/>
              <a:buChar char="q"/>
            </a:pPr>
            <a:r>
              <a:rPr lang="en-US" dirty="0"/>
              <a:t>List View</a:t>
            </a:r>
          </a:p>
          <a:p>
            <a:endParaRPr lang="en-US" dirty="0"/>
          </a:p>
          <a:p>
            <a:pPr marL="285750" indent="-285750">
              <a:buFont typeface="Wingdings" panose="05000000000000000000" pitchFamily="2" charset="2"/>
              <a:buChar char="q"/>
            </a:pPr>
            <a:r>
              <a:rPr lang="en-US" dirty="0"/>
              <a:t>Scheduler</a:t>
            </a:r>
          </a:p>
          <a:p>
            <a:endParaRPr lang="en-US" dirty="0"/>
          </a:p>
          <a:p>
            <a:pPr marL="285750" indent="-285750">
              <a:buFont typeface="Wingdings" panose="05000000000000000000" pitchFamily="2" charset="2"/>
              <a:buChar char="q"/>
            </a:pPr>
            <a:r>
              <a:rPr lang="en-US" dirty="0"/>
              <a:t>Diagram</a:t>
            </a:r>
          </a:p>
          <a:p>
            <a:endParaRPr lang="en-US" dirty="0"/>
          </a:p>
          <a:p>
            <a:pPr marL="285750" indent="-285750">
              <a:buFont typeface="Wingdings" panose="05000000000000000000" pitchFamily="2" charset="2"/>
              <a:buChar char="q"/>
            </a:pPr>
            <a:r>
              <a:rPr lang="en-US" dirty="0"/>
              <a:t>PDF viewer</a:t>
            </a:r>
          </a:p>
          <a:p>
            <a:endParaRPr lang="en-US" dirty="0"/>
          </a:p>
          <a:p>
            <a:pPr marL="285750" indent="-285750">
              <a:buFont typeface="Wingdings" panose="05000000000000000000" pitchFamily="2" charset="2"/>
              <a:buChar char="q"/>
            </a:pPr>
            <a:r>
              <a:rPr lang="en-US" dirty="0"/>
              <a:t>Excel Library</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90129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A20AD-36F3-8BA8-9456-1E77CF79AB87}"/>
              </a:ext>
            </a:extLst>
          </p:cNvPr>
          <p:cNvSpPr txBox="1"/>
          <p:nvPr/>
        </p:nvSpPr>
        <p:spPr>
          <a:xfrm>
            <a:off x="571500" y="666750"/>
            <a:ext cx="5076825" cy="2862322"/>
          </a:xfrm>
          <a:prstGeom prst="rect">
            <a:avLst/>
          </a:prstGeom>
          <a:noFill/>
        </p:spPr>
        <p:txBody>
          <a:bodyPr wrap="square" rtlCol="0">
            <a:spAutoFit/>
          </a:bodyPr>
          <a:lstStyle/>
          <a:p>
            <a:pPr algn="l"/>
            <a:r>
              <a:rPr lang="en-US" b="1" i="0" dirty="0">
                <a:solidFill>
                  <a:srgbClr val="1A1A1A"/>
                </a:solidFill>
                <a:effectLst/>
                <a:latin typeface="Open Sans" panose="020B0606030504020204" pitchFamily="34" charset="0"/>
              </a:rPr>
              <a:t>DataGrid</a:t>
            </a:r>
          </a:p>
          <a:p>
            <a:pPr algn="l"/>
            <a:r>
              <a:rPr lang="en-US"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endParaRPr lang="en-US" b="1" dirty="0"/>
          </a:p>
        </p:txBody>
      </p:sp>
      <p:sp>
        <p:nvSpPr>
          <p:cNvPr id="3" name="TextBox 2">
            <a:extLst>
              <a:ext uri="{FF2B5EF4-FFF2-40B4-BE49-F238E27FC236}">
                <a16:creationId xmlns:a16="http://schemas.microsoft.com/office/drawing/2014/main" id="{886A6128-D988-4452-F433-F523B9EDEF63}"/>
              </a:ext>
            </a:extLst>
          </p:cNvPr>
          <p:cNvSpPr txBox="1"/>
          <p:nvPr/>
        </p:nvSpPr>
        <p:spPr>
          <a:xfrm>
            <a:off x="9564594" y="866570"/>
            <a:ext cx="3156275" cy="2662502"/>
          </a:xfrm>
          <a:prstGeom prst="rect">
            <a:avLst/>
          </a:prstGeom>
          <a:noFill/>
        </p:spPr>
        <p:txBody>
          <a:bodyPr wrap="square" rtlCol="0">
            <a:spAutoFit/>
          </a:bodyPr>
          <a:lstStyle/>
          <a:p>
            <a:endParaRPr lang="en-US" dirty="0"/>
          </a:p>
        </p:txBody>
      </p:sp>
      <p:pic>
        <p:nvPicPr>
          <p:cNvPr id="1026" name="Picture 2" descr="Syncfusion Essential DataGrid">
            <a:extLst>
              <a:ext uri="{FF2B5EF4-FFF2-40B4-BE49-F238E27FC236}">
                <a16:creationId xmlns:a16="http://schemas.microsoft.com/office/drawing/2014/main" id="{433ACAB1-CB19-6AE8-8536-94EE3CB9F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950" y="199821"/>
            <a:ext cx="5314950" cy="481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BA3A780-4EFC-8430-AFAA-5BC77C918F86}"/>
              </a:ext>
            </a:extLst>
          </p:cNvPr>
          <p:cNvSpPr txBox="1"/>
          <p:nvPr/>
        </p:nvSpPr>
        <p:spPr>
          <a:xfrm>
            <a:off x="685800" y="3429000"/>
            <a:ext cx="5314950" cy="2308324"/>
          </a:xfrm>
          <a:prstGeom prst="rect">
            <a:avLst/>
          </a:prstGeom>
          <a:noFill/>
        </p:spPr>
        <p:txBody>
          <a:bodyPr wrap="square" rtlCol="0">
            <a:spAutoFit/>
          </a:bodyPr>
          <a:lstStyle/>
          <a:p>
            <a:pPr algn="l"/>
            <a:r>
              <a:rPr lang="en-US" b="1" i="0" dirty="0">
                <a:solidFill>
                  <a:srgbClr val="1A1A1A"/>
                </a:solidFill>
                <a:effectLst/>
                <a:latin typeface="Open Sans" panose="020B0606030504020204" pitchFamily="34" charset="0"/>
              </a:rPr>
              <a:t>SUPPORTED PLATFORMS</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algn="l"/>
            <a:endParaRPr lang="en-US" dirty="0">
              <a:solidFill>
                <a:srgbClr val="666666"/>
              </a:solidFill>
              <a:latin typeface="Open Sans" panose="020B0606030504020204" pitchFamily="34" charset="0"/>
            </a:endParaRPr>
          </a:p>
          <a:p>
            <a:pPr algn="l"/>
            <a:endParaRPr lang="en-US" dirty="0">
              <a:solidFill>
                <a:srgbClr val="666666"/>
              </a:solidFill>
              <a:latin typeface="Open Sans" panose="020B0606030504020204" pitchFamily="34" charset="0"/>
            </a:endParaRPr>
          </a:p>
          <a:p>
            <a:pPr algn="l"/>
            <a:endParaRPr lang="en-US" dirty="0">
              <a:solidFill>
                <a:srgbClr val="666666"/>
              </a:solidFill>
              <a:latin typeface="Open Sans" panose="020B0606030504020204" pitchFamily="34" charset="0"/>
            </a:endParaRPr>
          </a:p>
          <a:p>
            <a:pPr algn="l"/>
            <a:endParaRPr lang="en-US" dirty="0">
              <a:solidFill>
                <a:srgbClr val="666666"/>
              </a:solidFill>
              <a:latin typeface="Open Sans" panose="020B0606030504020204" pitchFamily="34" charset="0"/>
            </a:endParaRPr>
          </a:p>
          <a:p>
            <a:pPr algn="l"/>
            <a:endParaRPr lang="en-US" dirty="0">
              <a:solidFill>
                <a:srgbClr val="666666"/>
              </a:solidFill>
              <a:latin typeface="Open Sans" panose="020B0606030504020204" pitchFamily="34" charset="0"/>
            </a:endParaRPr>
          </a:p>
          <a:p>
            <a:pPr algn="l"/>
            <a:endParaRPr lang="en-US" dirty="0"/>
          </a:p>
        </p:txBody>
      </p:sp>
      <p:pic>
        <p:nvPicPr>
          <p:cNvPr id="1028" name="Picture 4" descr="1416852707">
            <a:extLst>
              <a:ext uri="{FF2B5EF4-FFF2-40B4-BE49-F238E27FC236}">
                <a16:creationId xmlns:a16="http://schemas.microsoft.com/office/drawing/2014/main" id="{058C4818-9118-4C2F-2735-8DBBAED37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197" y="4034908"/>
            <a:ext cx="292553" cy="3150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aptop icon">
            <a:extLst>
              <a:ext uri="{FF2B5EF4-FFF2-40B4-BE49-F238E27FC236}">
                <a16:creationId xmlns:a16="http://schemas.microsoft.com/office/drawing/2014/main" id="{5EA4A1B5-9E72-E5AA-361F-AE00CEF51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2" y="4843258"/>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martphone Call icon">
            <a:extLst>
              <a:ext uri="{FF2B5EF4-FFF2-40B4-BE49-F238E27FC236}">
                <a16:creationId xmlns:a16="http://schemas.microsoft.com/office/drawing/2014/main" id="{7D468B0E-54CE-1EC3-D466-794BBF8156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459" y="5588962"/>
            <a:ext cx="200027" cy="2000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1D72F4-BD8E-2E29-C811-1FAFB2C9BABA}"/>
              </a:ext>
            </a:extLst>
          </p:cNvPr>
          <p:cNvSpPr txBox="1"/>
          <p:nvPr/>
        </p:nvSpPr>
        <p:spPr>
          <a:xfrm>
            <a:off x="1745456" y="3867582"/>
            <a:ext cx="3867150" cy="2262158"/>
          </a:xfrm>
          <a:prstGeom prst="rect">
            <a:avLst/>
          </a:prstGeom>
          <a:noFill/>
        </p:spPr>
        <p:txBody>
          <a:bodyPr wrap="square" rtlCol="0">
            <a:spAutoFit/>
          </a:bodyPr>
          <a:lstStyle/>
          <a:p>
            <a:r>
              <a:rPr lang="en-US" b="0" i="0" dirty="0">
                <a:solidFill>
                  <a:srgbClr val="666666"/>
                </a:solidFill>
                <a:effectLst/>
                <a:latin typeface="Open Sans" panose="020B0606030504020204" pitchFamily="34" charset="0"/>
              </a:rPr>
              <a:t>•</a:t>
            </a:r>
            <a:r>
              <a:rPr lang="en-US" sz="1200" b="0" i="0" u="sng" dirty="0">
                <a:solidFill>
                  <a:srgbClr val="666666"/>
                </a:solidFill>
                <a:effectLst/>
                <a:uFill>
                  <a:solidFill>
                    <a:schemeClr val="bg1"/>
                  </a:solidFill>
                </a:uFill>
                <a:latin typeface="Open Sans" panose="020B0606030504020204" pitchFamily="34" charset="0"/>
                <a:hlinkClick r:id="rId6"/>
              </a:rPr>
              <a:t>JavaScript</a:t>
            </a:r>
            <a:r>
              <a:rPr lang="en-US" sz="1200" b="0" i="0" dirty="0">
                <a:solidFill>
                  <a:srgbClr val="666666"/>
                </a:solidFill>
                <a:effectLst/>
                <a:latin typeface="Open Sans" panose="020B0606030504020204" pitchFamily="34" charset="0"/>
              </a:rPr>
              <a:t> </a:t>
            </a:r>
            <a:r>
              <a:rPr lang="en-US" sz="1200" b="0" i="0" u="sng" dirty="0">
                <a:solidFill>
                  <a:srgbClr val="666666"/>
                </a:solidFill>
                <a:effectLst/>
                <a:uFill>
                  <a:solidFill>
                    <a:schemeClr val="bg1"/>
                  </a:solidFill>
                </a:uFill>
                <a:latin typeface="Open Sans" panose="020B0606030504020204" pitchFamily="34" charset="0"/>
              </a:rPr>
              <a:t>• </a:t>
            </a:r>
            <a:r>
              <a:rPr lang="en-US" sz="1200" b="0" i="0" u="sng" dirty="0">
                <a:solidFill>
                  <a:srgbClr val="666666"/>
                </a:solidFill>
                <a:effectLst/>
                <a:uFill>
                  <a:solidFill>
                    <a:schemeClr val="bg1"/>
                  </a:solidFill>
                </a:uFill>
                <a:latin typeface="Open Sans" panose="020B0606030504020204" pitchFamily="34" charset="0"/>
                <a:hlinkClick r:id="rId6"/>
              </a:rPr>
              <a:t>Angular</a:t>
            </a:r>
            <a:r>
              <a:rPr lang="en-US" sz="1200" b="0" i="0" u="sng" dirty="0">
                <a:solidFill>
                  <a:srgbClr val="666666"/>
                </a:solidFill>
                <a:effectLst/>
                <a:uFill>
                  <a:solidFill>
                    <a:schemeClr val="bg1"/>
                  </a:solidFill>
                </a:uFill>
                <a:latin typeface="Open Sans" panose="020B0606030504020204" pitchFamily="34" charset="0"/>
              </a:rPr>
              <a:t> </a:t>
            </a:r>
            <a:r>
              <a:rPr lang="en-US" sz="1200" b="0" i="0" dirty="0">
                <a:solidFill>
                  <a:srgbClr val="666666"/>
                </a:solidFill>
                <a:effectLst/>
                <a:latin typeface="Open Sans" panose="020B0606030504020204" pitchFamily="34" charset="0"/>
              </a:rPr>
              <a:t>•</a:t>
            </a:r>
            <a:r>
              <a:rPr lang="en-US" sz="1200" b="0" i="0" u="sng" dirty="0">
                <a:solidFill>
                  <a:srgbClr val="666666"/>
                </a:solidFill>
                <a:effectLst/>
                <a:uFill>
                  <a:solidFill>
                    <a:schemeClr val="bg1"/>
                  </a:solidFill>
                </a:uFill>
                <a:latin typeface="Open Sans" panose="020B0606030504020204" pitchFamily="34" charset="0"/>
                <a:hlinkClick r:id="rId6"/>
              </a:rPr>
              <a:t>React</a:t>
            </a:r>
            <a:r>
              <a:rPr lang="en-US" sz="1200" b="0" i="0" u="sng" dirty="0">
                <a:solidFill>
                  <a:srgbClr val="666666"/>
                </a:solidFill>
                <a:effectLst/>
                <a:uFill>
                  <a:solidFill>
                    <a:schemeClr val="bg1"/>
                  </a:solidFill>
                </a:uFill>
                <a:latin typeface="Open Sans" panose="020B0606030504020204" pitchFamily="34" charset="0"/>
              </a:rPr>
              <a:t> </a:t>
            </a:r>
            <a:r>
              <a:rPr lang="en-US" sz="1200" b="0" i="0" dirty="0">
                <a:solidFill>
                  <a:srgbClr val="666666"/>
                </a:solidFill>
                <a:effectLst/>
                <a:latin typeface="Open Sans" panose="020B0606030504020204" pitchFamily="34" charset="0"/>
              </a:rPr>
              <a:t>•</a:t>
            </a:r>
            <a:r>
              <a:rPr lang="en-US" sz="1200" b="0" i="0" u="sng" dirty="0">
                <a:solidFill>
                  <a:srgbClr val="666666"/>
                </a:solidFill>
                <a:effectLst/>
                <a:uFill>
                  <a:solidFill>
                    <a:schemeClr val="bg1"/>
                  </a:solidFill>
                </a:uFill>
                <a:latin typeface="Open Sans" panose="020B0606030504020204" pitchFamily="34" charset="0"/>
                <a:hlinkClick r:id="rId6"/>
              </a:rPr>
              <a:t>Vue</a:t>
            </a:r>
            <a:r>
              <a:rPr lang="en-US" sz="1200" b="0" i="0" u="sng" dirty="0">
                <a:solidFill>
                  <a:srgbClr val="666666"/>
                </a:solidFill>
                <a:effectLst/>
                <a:uFill>
                  <a:solidFill>
                    <a:schemeClr val="bg1"/>
                  </a:solidFill>
                </a:uFill>
                <a:latin typeface="Open Sans" panose="020B0606030504020204" pitchFamily="34" charset="0"/>
              </a:rPr>
              <a:t> </a:t>
            </a:r>
            <a:r>
              <a:rPr lang="en-US" sz="1200" b="0" i="0" dirty="0">
                <a:solidFill>
                  <a:srgbClr val="666666"/>
                </a:solidFill>
                <a:effectLst/>
                <a:latin typeface="Open Sans" panose="020B0606030504020204" pitchFamily="34" charset="0"/>
              </a:rPr>
              <a:t>• </a:t>
            </a:r>
            <a:r>
              <a:rPr lang="en-US" sz="1200" b="0" i="0" u="sng" dirty="0">
                <a:solidFill>
                  <a:srgbClr val="666666"/>
                </a:solidFill>
                <a:effectLst/>
                <a:uFill>
                  <a:solidFill>
                    <a:schemeClr val="bg1"/>
                  </a:solidFill>
                </a:uFill>
                <a:latin typeface="Open Sans" panose="020B0606030504020204" pitchFamily="34" charset="0"/>
                <a:hlinkClick r:id="rId6"/>
              </a:rPr>
              <a:t>Blazer</a:t>
            </a:r>
            <a:endParaRPr lang="en-US" sz="1200" b="0" i="0" u="sng" dirty="0">
              <a:solidFill>
                <a:srgbClr val="666666"/>
              </a:solidFill>
              <a:effectLst/>
              <a:uFill>
                <a:solidFill>
                  <a:schemeClr val="bg1"/>
                </a:solidFill>
              </a:uFill>
              <a:latin typeface="Open Sans" panose="020B0606030504020204" pitchFamily="34" charset="0"/>
            </a:endParaRPr>
          </a:p>
          <a:p>
            <a:r>
              <a:rPr lang="en-US" sz="1050" b="0" i="0" dirty="0">
                <a:solidFill>
                  <a:srgbClr val="666666"/>
                </a:solidFill>
                <a:effectLst/>
                <a:latin typeface="Open Sans" panose="020B0606030504020204" pitchFamily="34" charset="0"/>
                <a:hlinkClick r:id="rId6"/>
              </a:rPr>
              <a:t>•</a:t>
            </a:r>
            <a:r>
              <a:rPr lang="en-US" sz="1050" b="0" i="0" u="sng" dirty="0">
                <a:solidFill>
                  <a:srgbClr val="666666"/>
                </a:solidFill>
                <a:effectLst/>
                <a:uFill>
                  <a:solidFill>
                    <a:schemeClr val="bg1"/>
                  </a:solidFill>
                </a:uFill>
                <a:latin typeface="Open Sans" panose="020B0606030504020204" pitchFamily="34" charset="0"/>
                <a:hlinkClick r:id="rId6"/>
              </a:rPr>
              <a:t>Flutter</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6"/>
              </a:rPr>
              <a:t>MVC ASPASP.NET </a:t>
            </a:r>
            <a:r>
              <a:rPr lang="en-US" sz="1050" b="0" i="0" u="sng" dirty="0">
                <a:solidFill>
                  <a:srgbClr val="666666"/>
                </a:solidFill>
                <a:effectLst/>
                <a:uFill>
                  <a:solidFill>
                    <a:schemeClr val="bg1"/>
                  </a:solidFill>
                </a:uFill>
                <a:latin typeface="Open Sans" panose="020B0606030504020204" pitchFamily="34" charset="0"/>
              </a:rPr>
              <a:t> </a:t>
            </a:r>
            <a:r>
              <a:rPr lang="en-US" sz="1050" b="0" i="0" dirty="0">
                <a:solidFill>
                  <a:srgbClr val="666666"/>
                </a:solidFill>
                <a:effectLst/>
                <a:latin typeface="Open Sans" panose="020B0606030504020204" pitchFamily="34" charset="0"/>
              </a:rPr>
              <a:t>•.</a:t>
            </a:r>
            <a:r>
              <a:rPr lang="en-US" sz="1050" b="0" i="0" u="sng" dirty="0">
                <a:solidFill>
                  <a:srgbClr val="666666"/>
                </a:solidFill>
                <a:effectLst/>
                <a:uFill>
                  <a:solidFill>
                    <a:schemeClr val="bg1"/>
                  </a:solidFill>
                </a:uFill>
                <a:latin typeface="Open Sans" panose="020B0606030504020204" pitchFamily="34" charset="0"/>
                <a:hlinkClick r:id="rId6"/>
              </a:rPr>
              <a:t>NET Core</a:t>
            </a:r>
            <a:endParaRPr lang="en-US" sz="1050" b="0" i="0" u="sng" dirty="0">
              <a:solidFill>
                <a:srgbClr val="666666"/>
              </a:solidFill>
              <a:effectLst/>
              <a:uFill>
                <a:solidFill>
                  <a:schemeClr val="bg1"/>
                </a:solidFill>
              </a:uFill>
              <a:latin typeface="Open Sans" panose="020B0606030504020204" pitchFamily="34" charset="0"/>
            </a:endParaRPr>
          </a:p>
          <a:p>
            <a:pPr marL="285750" indent="-285750">
              <a:buFont typeface="Arial" panose="020B0604020202020204" pitchFamily="34" charset="0"/>
              <a:buChar char="•"/>
            </a:pPr>
            <a:endParaRPr lang="en-US" sz="1050" dirty="0">
              <a:solidFill>
                <a:srgbClr val="666666"/>
              </a:solidFill>
              <a:latin typeface="Open Sans" panose="020B0606030504020204" pitchFamily="34" charset="0"/>
            </a:endParaRPr>
          </a:p>
          <a:p>
            <a:pPr marL="285750" indent="-285750">
              <a:buFont typeface="Arial" panose="020B0604020202020204" pitchFamily="34" charset="0"/>
              <a:buChar char="•"/>
            </a:pPr>
            <a:endParaRPr lang="en-US" sz="1050" b="0" i="0" u="sng" dirty="0">
              <a:solidFill>
                <a:srgbClr val="666666"/>
              </a:solidFill>
              <a:effectLst/>
              <a:latin typeface="Open Sans" panose="020B0606030504020204" pitchFamily="34" charset="0"/>
            </a:endParaRPr>
          </a:p>
          <a:p>
            <a:r>
              <a:rPr lang="en-US" sz="1050" b="0" i="0" dirty="0">
                <a:solidFill>
                  <a:srgbClr val="666666"/>
                </a:solidFill>
                <a:effectLst/>
                <a:latin typeface="Open Sans" panose="020B0606030504020204" pitchFamily="34" charset="0"/>
                <a:hlinkClick r:id="rId6"/>
              </a:rPr>
              <a:t>• </a:t>
            </a:r>
            <a:r>
              <a:rPr lang="en-US" sz="1050" b="0" i="0" u="sng" dirty="0">
                <a:solidFill>
                  <a:srgbClr val="666666"/>
                </a:solidFill>
                <a:effectLst/>
                <a:uFill>
                  <a:solidFill>
                    <a:schemeClr val="bg1"/>
                  </a:solidFill>
                </a:uFill>
                <a:latin typeface="Open Sans" panose="020B0606030504020204" pitchFamily="34" charset="0"/>
                <a:hlinkClick r:id="rId6"/>
              </a:rPr>
              <a:t>WinForms</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6"/>
              </a:rPr>
              <a:t>WPF</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6"/>
              </a:rPr>
              <a:t>Wainui</a:t>
            </a:r>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hlinkClick r:id="rId6"/>
              </a:rPr>
              <a:t>Flutter</a:t>
            </a:r>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hlinkClick r:id="rId6"/>
              </a:rPr>
              <a:t>Xamarin</a:t>
            </a:r>
            <a:endParaRPr lang="en-US" sz="1050" b="0" i="0" u="sng" dirty="0">
              <a:solidFill>
                <a:srgbClr val="666666"/>
              </a:solidFill>
              <a:effectLst/>
              <a:uFill>
                <a:solidFill>
                  <a:schemeClr val="bg1"/>
                </a:solidFill>
              </a:uFill>
              <a:latin typeface="Open Sans" panose="020B0606030504020204" pitchFamily="34" charset="0"/>
            </a:endParaRPr>
          </a:p>
          <a:p>
            <a:r>
              <a:rPr lang="en-US" sz="1050" dirty="0">
                <a:solidFill>
                  <a:srgbClr val="666666"/>
                </a:solidFill>
                <a:latin typeface="Open Sans" panose="020B0606030504020204" pitchFamily="34" charset="0"/>
                <a:hlinkClick r:id="rId6"/>
              </a:rPr>
              <a:t>• </a:t>
            </a:r>
            <a:r>
              <a:rPr lang="en-US" sz="1050" u="sng" dirty="0">
                <a:solidFill>
                  <a:srgbClr val="666666"/>
                </a:solidFill>
                <a:uFill>
                  <a:solidFill>
                    <a:schemeClr val="bg1"/>
                  </a:solidFill>
                </a:uFill>
                <a:latin typeface="Open Sans" panose="020B0606030504020204" pitchFamily="34" charset="0"/>
                <a:hlinkClick r:id="rId6"/>
              </a:rPr>
              <a:t>UWP</a:t>
            </a:r>
            <a:r>
              <a:rPr lang="en-US" sz="1050" dirty="0">
                <a:solidFill>
                  <a:srgbClr val="666666"/>
                </a:solidFill>
                <a:latin typeface="Open Sans" panose="020B0606030504020204" pitchFamily="34" charset="0"/>
              </a:rPr>
              <a:t> .</a:t>
            </a:r>
            <a:r>
              <a:rPr lang="en-US" sz="1050" u="sng" dirty="0">
                <a:solidFill>
                  <a:srgbClr val="666666"/>
                </a:solidFill>
                <a:uFill>
                  <a:solidFill>
                    <a:schemeClr val="bg1"/>
                  </a:solidFill>
                </a:uFill>
                <a:latin typeface="Open Sans" panose="020B0606030504020204" pitchFamily="34" charset="0"/>
                <a:hlinkClick r:id="rId6"/>
              </a:rPr>
              <a:t>NET MAUI</a:t>
            </a:r>
            <a:endParaRPr lang="en-US" sz="1050" u="sng" dirty="0">
              <a:solidFill>
                <a:srgbClr val="666666"/>
              </a:solidFill>
              <a:uFill>
                <a:solidFill>
                  <a:schemeClr val="bg1"/>
                </a:solidFill>
              </a:uFill>
              <a:latin typeface="Open Sans" panose="020B0606030504020204" pitchFamily="34" charset="0"/>
            </a:endParaRPr>
          </a:p>
          <a:p>
            <a:endParaRPr lang="en-US" sz="1050" b="0" i="0" dirty="0">
              <a:solidFill>
                <a:srgbClr val="666666"/>
              </a:solidFill>
              <a:effectLst/>
              <a:latin typeface="Open Sans" panose="020B0606030504020204" pitchFamily="34" charset="0"/>
            </a:endParaRPr>
          </a:p>
          <a:p>
            <a:endParaRPr lang="en-US" sz="1050" dirty="0">
              <a:solidFill>
                <a:srgbClr val="666666"/>
              </a:solidFill>
              <a:latin typeface="Open Sans" panose="020B0606030504020204" pitchFamily="34" charset="0"/>
            </a:endParaRPr>
          </a:p>
          <a:p>
            <a:endParaRPr lang="en-US" sz="1050" b="0" i="0" dirty="0">
              <a:solidFill>
                <a:srgbClr val="666666"/>
              </a:solidFill>
              <a:effectLst/>
              <a:latin typeface="Open Sans" panose="020B0606030504020204" pitchFamily="34" charset="0"/>
            </a:endParaRPr>
          </a:p>
          <a:p>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hlinkClick r:id="rId6"/>
              </a:rPr>
              <a:t>Xamarin</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6"/>
              </a:rPr>
              <a:t>Flutter</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6"/>
              </a:rPr>
              <a:t>UWP</a:t>
            </a:r>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hlinkClick r:id="rId6"/>
              </a:rPr>
              <a:t>JavaScript</a:t>
            </a:r>
            <a:r>
              <a:rPr lang="en-US" sz="1050" b="0" i="0" u="sng" dirty="0">
                <a:solidFill>
                  <a:srgbClr val="666666"/>
                </a:solidFill>
                <a:effectLst/>
                <a:uFill>
                  <a:solidFill>
                    <a:schemeClr val="bg1"/>
                  </a:solidFill>
                </a:uFill>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rPr>
              <a:t>.</a:t>
            </a:r>
            <a:r>
              <a:rPr lang="en-US" sz="1050" b="0" i="0" u="sng" dirty="0">
                <a:solidFill>
                  <a:srgbClr val="666666"/>
                </a:solidFill>
                <a:effectLst/>
                <a:uFill>
                  <a:solidFill>
                    <a:schemeClr val="bg1"/>
                  </a:solidFill>
                </a:uFill>
                <a:latin typeface="Open Sans" panose="020B0606030504020204" pitchFamily="34" charset="0"/>
                <a:hlinkClick r:id="rId6"/>
              </a:rPr>
              <a:t>NETMAUI</a:t>
            </a:r>
            <a:endParaRPr lang="en-US" sz="1050" b="0" i="0" u="sng" dirty="0">
              <a:solidFill>
                <a:srgbClr val="666666"/>
              </a:solidFill>
              <a:effectLst/>
              <a:uFill>
                <a:solidFill>
                  <a:schemeClr val="bg1"/>
                </a:solidFill>
              </a:uFill>
              <a:latin typeface="Open Sans" panose="020B0606030504020204" pitchFamily="34" charset="0"/>
            </a:endParaRPr>
          </a:p>
          <a:p>
            <a:endParaRPr lang="en-US" sz="1050" b="0" i="0" u="sng" dirty="0">
              <a:solidFill>
                <a:srgbClr val="666666"/>
              </a:solidFill>
              <a:effectLst/>
              <a:uFill>
                <a:solidFill>
                  <a:schemeClr val="bg1"/>
                </a:solidFill>
              </a:uFill>
              <a:latin typeface="Open Sans" panose="020B060603050402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2183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14A7C-F3F9-0FFE-40FA-CEB2EC3D9F24}"/>
              </a:ext>
            </a:extLst>
          </p:cNvPr>
          <p:cNvSpPr txBox="1"/>
          <p:nvPr/>
        </p:nvSpPr>
        <p:spPr>
          <a:xfrm>
            <a:off x="428625" y="466725"/>
            <a:ext cx="5476875" cy="2308324"/>
          </a:xfrm>
          <a:prstGeom prst="rect">
            <a:avLst/>
          </a:prstGeom>
          <a:noFill/>
        </p:spPr>
        <p:txBody>
          <a:bodyPr wrap="square" rtlCol="0">
            <a:spAutoFit/>
          </a:bodyPr>
          <a:lstStyle/>
          <a:p>
            <a:pPr algn="l"/>
            <a:r>
              <a:rPr lang="en-US" b="1" i="0" dirty="0">
                <a:solidFill>
                  <a:srgbClr val="1A1A1A"/>
                </a:solidFill>
                <a:effectLst/>
                <a:latin typeface="Open Sans" panose="020B0606030504020204" pitchFamily="34" charset="0"/>
              </a:rPr>
              <a:t>Charts</a:t>
            </a:r>
          </a:p>
          <a:p>
            <a:pPr algn="l"/>
            <a:r>
              <a:rPr lang="en-US"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endParaRPr lang="en-US" dirty="0"/>
          </a:p>
        </p:txBody>
      </p:sp>
      <p:pic>
        <p:nvPicPr>
          <p:cNvPr id="2050" name="Picture 2" descr="Syncfusion Essential Chart">
            <a:extLst>
              <a:ext uri="{FF2B5EF4-FFF2-40B4-BE49-F238E27FC236}">
                <a16:creationId xmlns:a16="http://schemas.microsoft.com/office/drawing/2014/main" id="{0A5C4165-157F-4970-0232-29C9C9A22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700" y="-200025"/>
            <a:ext cx="7670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2921CF8-EFFF-CD13-B3F7-2F34D94C3D2B}"/>
              </a:ext>
            </a:extLst>
          </p:cNvPr>
          <p:cNvSpPr txBox="1"/>
          <p:nvPr/>
        </p:nvSpPr>
        <p:spPr>
          <a:xfrm>
            <a:off x="685800" y="3429000"/>
            <a:ext cx="5314950" cy="2308324"/>
          </a:xfrm>
          <a:prstGeom prst="rect">
            <a:avLst/>
          </a:prstGeom>
          <a:noFill/>
        </p:spPr>
        <p:txBody>
          <a:bodyPr wrap="square" rtlCol="0">
            <a:spAutoFit/>
          </a:bodyPr>
          <a:lstStyle/>
          <a:p>
            <a:pPr algn="l"/>
            <a:r>
              <a:rPr lang="en-US" b="1" i="0" dirty="0">
                <a:solidFill>
                  <a:srgbClr val="1A1A1A"/>
                </a:solidFill>
                <a:effectLst/>
                <a:latin typeface="Open Sans" panose="020B0606030504020204" pitchFamily="34" charset="0"/>
              </a:rPr>
              <a:t>SUPPORTED PLATFORMS</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algn="l"/>
            <a:endParaRPr lang="en-US" dirty="0">
              <a:solidFill>
                <a:srgbClr val="666666"/>
              </a:solidFill>
              <a:latin typeface="Open Sans" panose="020B0606030504020204" pitchFamily="34" charset="0"/>
            </a:endParaRPr>
          </a:p>
          <a:p>
            <a:pPr algn="l"/>
            <a:endParaRPr lang="en-US" dirty="0">
              <a:solidFill>
                <a:srgbClr val="666666"/>
              </a:solidFill>
              <a:latin typeface="Open Sans" panose="020B0606030504020204" pitchFamily="34" charset="0"/>
            </a:endParaRPr>
          </a:p>
          <a:p>
            <a:pPr algn="l"/>
            <a:endParaRPr lang="en-US" dirty="0">
              <a:solidFill>
                <a:srgbClr val="666666"/>
              </a:solidFill>
              <a:latin typeface="Open Sans" panose="020B0606030504020204" pitchFamily="34" charset="0"/>
            </a:endParaRPr>
          </a:p>
          <a:p>
            <a:pPr algn="l"/>
            <a:endParaRPr lang="en-US" dirty="0">
              <a:solidFill>
                <a:srgbClr val="666666"/>
              </a:solidFill>
              <a:latin typeface="Open Sans" panose="020B0606030504020204" pitchFamily="34" charset="0"/>
            </a:endParaRPr>
          </a:p>
          <a:p>
            <a:pPr algn="l"/>
            <a:endParaRPr lang="en-US" dirty="0">
              <a:solidFill>
                <a:srgbClr val="666666"/>
              </a:solidFill>
              <a:latin typeface="Open Sans" panose="020B0606030504020204" pitchFamily="34" charset="0"/>
            </a:endParaRPr>
          </a:p>
          <a:p>
            <a:pPr algn="l"/>
            <a:endParaRPr lang="en-US" dirty="0"/>
          </a:p>
        </p:txBody>
      </p:sp>
      <p:sp>
        <p:nvSpPr>
          <p:cNvPr id="4" name="TextBox 3">
            <a:extLst>
              <a:ext uri="{FF2B5EF4-FFF2-40B4-BE49-F238E27FC236}">
                <a16:creationId xmlns:a16="http://schemas.microsoft.com/office/drawing/2014/main" id="{EA6E1841-9622-4A2F-B2C5-0428B4593293}"/>
              </a:ext>
            </a:extLst>
          </p:cNvPr>
          <p:cNvSpPr txBox="1"/>
          <p:nvPr/>
        </p:nvSpPr>
        <p:spPr>
          <a:xfrm>
            <a:off x="1745456" y="3867582"/>
            <a:ext cx="3867150" cy="2262158"/>
          </a:xfrm>
          <a:prstGeom prst="rect">
            <a:avLst/>
          </a:prstGeom>
          <a:noFill/>
        </p:spPr>
        <p:txBody>
          <a:bodyPr wrap="square" rtlCol="0">
            <a:spAutoFit/>
          </a:bodyPr>
          <a:lstStyle/>
          <a:p>
            <a:r>
              <a:rPr lang="en-US" b="0" i="0" dirty="0">
                <a:solidFill>
                  <a:srgbClr val="666666"/>
                </a:solidFill>
                <a:effectLst/>
                <a:latin typeface="Open Sans" panose="020B0606030504020204" pitchFamily="34" charset="0"/>
              </a:rPr>
              <a:t>•</a:t>
            </a:r>
            <a:r>
              <a:rPr lang="en-US" sz="1200" b="0" i="0" u="sng" dirty="0">
                <a:solidFill>
                  <a:srgbClr val="666666"/>
                </a:solidFill>
                <a:effectLst/>
                <a:uFill>
                  <a:solidFill>
                    <a:schemeClr val="bg1"/>
                  </a:solidFill>
                </a:uFill>
                <a:latin typeface="Open Sans" panose="020B0606030504020204" pitchFamily="34" charset="0"/>
                <a:hlinkClick r:id="rId3"/>
              </a:rPr>
              <a:t>JavaScript</a:t>
            </a:r>
            <a:r>
              <a:rPr lang="en-US" sz="1200" b="0" i="0" dirty="0">
                <a:solidFill>
                  <a:srgbClr val="666666"/>
                </a:solidFill>
                <a:effectLst/>
                <a:latin typeface="Open Sans" panose="020B0606030504020204" pitchFamily="34" charset="0"/>
              </a:rPr>
              <a:t> </a:t>
            </a:r>
            <a:r>
              <a:rPr lang="en-US" sz="1200" b="0" i="0" u="sng" dirty="0">
                <a:solidFill>
                  <a:srgbClr val="666666"/>
                </a:solidFill>
                <a:effectLst/>
                <a:uFill>
                  <a:solidFill>
                    <a:schemeClr val="bg1"/>
                  </a:solidFill>
                </a:uFill>
                <a:latin typeface="Open Sans" panose="020B0606030504020204" pitchFamily="34" charset="0"/>
              </a:rPr>
              <a:t>• </a:t>
            </a:r>
            <a:r>
              <a:rPr lang="en-US" sz="1200" b="0" i="0" u="sng" dirty="0">
                <a:solidFill>
                  <a:srgbClr val="666666"/>
                </a:solidFill>
                <a:effectLst/>
                <a:uFill>
                  <a:solidFill>
                    <a:schemeClr val="bg1"/>
                  </a:solidFill>
                </a:uFill>
                <a:latin typeface="Open Sans" panose="020B0606030504020204" pitchFamily="34" charset="0"/>
                <a:hlinkClick r:id="rId3"/>
              </a:rPr>
              <a:t>Angular</a:t>
            </a:r>
            <a:r>
              <a:rPr lang="en-US" sz="1200" b="0" i="0" u="sng" dirty="0">
                <a:solidFill>
                  <a:srgbClr val="666666"/>
                </a:solidFill>
                <a:effectLst/>
                <a:uFill>
                  <a:solidFill>
                    <a:schemeClr val="bg1"/>
                  </a:solidFill>
                </a:uFill>
                <a:latin typeface="Open Sans" panose="020B0606030504020204" pitchFamily="34" charset="0"/>
              </a:rPr>
              <a:t> </a:t>
            </a:r>
            <a:r>
              <a:rPr lang="en-US" sz="1200" b="0" i="0" dirty="0">
                <a:solidFill>
                  <a:srgbClr val="666666"/>
                </a:solidFill>
                <a:effectLst/>
                <a:latin typeface="Open Sans" panose="020B0606030504020204" pitchFamily="34" charset="0"/>
              </a:rPr>
              <a:t>•</a:t>
            </a:r>
            <a:r>
              <a:rPr lang="en-US" sz="1200" b="0" i="0" u="sng" dirty="0">
                <a:solidFill>
                  <a:srgbClr val="666666"/>
                </a:solidFill>
                <a:effectLst/>
                <a:uFill>
                  <a:solidFill>
                    <a:schemeClr val="bg1"/>
                  </a:solidFill>
                </a:uFill>
                <a:latin typeface="Open Sans" panose="020B0606030504020204" pitchFamily="34" charset="0"/>
                <a:hlinkClick r:id="rId3"/>
              </a:rPr>
              <a:t>React</a:t>
            </a:r>
            <a:r>
              <a:rPr lang="en-US" sz="1200" b="0" i="0" u="sng" dirty="0">
                <a:solidFill>
                  <a:srgbClr val="666666"/>
                </a:solidFill>
                <a:effectLst/>
                <a:uFill>
                  <a:solidFill>
                    <a:schemeClr val="bg1"/>
                  </a:solidFill>
                </a:uFill>
                <a:latin typeface="Open Sans" panose="020B0606030504020204" pitchFamily="34" charset="0"/>
              </a:rPr>
              <a:t> </a:t>
            </a:r>
            <a:r>
              <a:rPr lang="en-US" sz="1200" b="0" i="0" dirty="0">
                <a:solidFill>
                  <a:srgbClr val="666666"/>
                </a:solidFill>
                <a:effectLst/>
                <a:latin typeface="Open Sans" panose="020B0606030504020204" pitchFamily="34" charset="0"/>
              </a:rPr>
              <a:t>•</a:t>
            </a:r>
            <a:r>
              <a:rPr lang="en-US" sz="1200" b="0" i="0" u="sng" dirty="0">
                <a:solidFill>
                  <a:srgbClr val="666666"/>
                </a:solidFill>
                <a:effectLst/>
                <a:uFill>
                  <a:solidFill>
                    <a:schemeClr val="bg1"/>
                  </a:solidFill>
                </a:uFill>
                <a:latin typeface="Open Sans" panose="020B0606030504020204" pitchFamily="34" charset="0"/>
                <a:hlinkClick r:id="rId3"/>
              </a:rPr>
              <a:t>Vue</a:t>
            </a:r>
            <a:r>
              <a:rPr lang="en-US" sz="1200" b="0" i="0" u="sng" dirty="0">
                <a:solidFill>
                  <a:srgbClr val="666666"/>
                </a:solidFill>
                <a:effectLst/>
                <a:uFill>
                  <a:solidFill>
                    <a:schemeClr val="bg1"/>
                  </a:solidFill>
                </a:uFill>
                <a:latin typeface="Open Sans" panose="020B0606030504020204" pitchFamily="34" charset="0"/>
              </a:rPr>
              <a:t> </a:t>
            </a:r>
            <a:r>
              <a:rPr lang="en-US" sz="1200" b="0" i="0" dirty="0">
                <a:solidFill>
                  <a:srgbClr val="666666"/>
                </a:solidFill>
                <a:effectLst/>
                <a:latin typeface="Open Sans" panose="020B0606030504020204" pitchFamily="34" charset="0"/>
              </a:rPr>
              <a:t>• </a:t>
            </a:r>
            <a:r>
              <a:rPr lang="en-US" sz="1200" b="0" i="0" u="sng" dirty="0">
                <a:solidFill>
                  <a:srgbClr val="666666"/>
                </a:solidFill>
                <a:effectLst/>
                <a:uFill>
                  <a:solidFill>
                    <a:schemeClr val="bg1"/>
                  </a:solidFill>
                </a:uFill>
                <a:latin typeface="Open Sans" panose="020B0606030504020204" pitchFamily="34" charset="0"/>
                <a:hlinkClick r:id="rId3"/>
              </a:rPr>
              <a:t>Blazer</a:t>
            </a:r>
            <a:endParaRPr lang="en-US" sz="1200" b="0" i="0" u="sng" dirty="0">
              <a:solidFill>
                <a:srgbClr val="666666"/>
              </a:solidFill>
              <a:effectLst/>
              <a:uFill>
                <a:solidFill>
                  <a:schemeClr val="bg1"/>
                </a:solidFill>
              </a:uFill>
              <a:latin typeface="Open Sans" panose="020B0606030504020204" pitchFamily="34" charset="0"/>
            </a:endParaRPr>
          </a:p>
          <a:p>
            <a:r>
              <a:rPr lang="en-US" sz="1050" b="0" i="0" dirty="0">
                <a:solidFill>
                  <a:srgbClr val="666666"/>
                </a:solidFill>
                <a:effectLst/>
                <a:latin typeface="Open Sans" panose="020B0606030504020204" pitchFamily="34" charset="0"/>
                <a:hlinkClick r:id="rId3"/>
              </a:rPr>
              <a:t>•</a:t>
            </a:r>
            <a:r>
              <a:rPr lang="en-US" sz="1050" b="0" i="0" u="sng" dirty="0">
                <a:solidFill>
                  <a:srgbClr val="666666"/>
                </a:solidFill>
                <a:effectLst/>
                <a:uFill>
                  <a:solidFill>
                    <a:schemeClr val="bg1"/>
                  </a:solidFill>
                </a:uFill>
                <a:latin typeface="Open Sans" panose="020B0606030504020204" pitchFamily="34" charset="0"/>
                <a:hlinkClick r:id="rId3"/>
              </a:rPr>
              <a:t>Flutter</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3"/>
              </a:rPr>
              <a:t>MVC ASPASP.NET </a:t>
            </a:r>
            <a:r>
              <a:rPr lang="en-US" sz="1050" b="0" i="0" u="sng" dirty="0">
                <a:solidFill>
                  <a:srgbClr val="666666"/>
                </a:solidFill>
                <a:effectLst/>
                <a:uFill>
                  <a:solidFill>
                    <a:schemeClr val="bg1"/>
                  </a:solidFill>
                </a:uFill>
                <a:latin typeface="Open Sans" panose="020B0606030504020204" pitchFamily="34" charset="0"/>
              </a:rPr>
              <a:t> </a:t>
            </a:r>
            <a:r>
              <a:rPr lang="en-US" sz="1050" b="0" i="0" dirty="0">
                <a:solidFill>
                  <a:srgbClr val="666666"/>
                </a:solidFill>
                <a:effectLst/>
                <a:latin typeface="Open Sans" panose="020B0606030504020204" pitchFamily="34" charset="0"/>
              </a:rPr>
              <a:t>•.</a:t>
            </a:r>
            <a:r>
              <a:rPr lang="en-US" sz="1050" b="0" i="0" u="sng" dirty="0">
                <a:solidFill>
                  <a:srgbClr val="666666"/>
                </a:solidFill>
                <a:effectLst/>
                <a:uFill>
                  <a:solidFill>
                    <a:schemeClr val="bg1"/>
                  </a:solidFill>
                </a:uFill>
                <a:latin typeface="Open Sans" panose="020B0606030504020204" pitchFamily="34" charset="0"/>
                <a:hlinkClick r:id="rId3"/>
              </a:rPr>
              <a:t>NET Core</a:t>
            </a:r>
            <a:endParaRPr lang="en-US" sz="1050" b="0" i="0" u="sng" dirty="0">
              <a:solidFill>
                <a:srgbClr val="666666"/>
              </a:solidFill>
              <a:effectLst/>
              <a:uFill>
                <a:solidFill>
                  <a:schemeClr val="bg1"/>
                </a:solidFill>
              </a:uFill>
              <a:latin typeface="Open Sans" panose="020B0606030504020204" pitchFamily="34" charset="0"/>
            </a:endParaRPr>
          </a:p>
          <a:p>
            <a:pPr marL="285750" indent="-285750">
              <a:buFont typeface="Arial" panose="020B0604020202020204" pitchFamily="34" charset="0"/>
              <a:buChar char="•"/>
            </a:pPr>
            <a:endParaRPr lang="en-US" sz="1050" dirty="0">
              <a:solidFill>
                <a:srgbClr val="666666"/>
              </a:solidFill>
              <a:latin typeface="Open Sans" panose="020B0606030504020204" pitchFamily="34" charset="0"/>
            </a:endParaRPr>
          </a:p>
          <a:p>
            <a:pPr marL="285750" indent="-285750">
              <a:buFont typeface="Arial" panose="020B0604020202020204" pitchFamily="34" charset="0"/>
              <a:buChar char="•"/>
            </a:pPr>
            <a:endParaRPr lang="en-US" sz="1050" b="0" i="0" u="sng" dirty="0">
              <a:solidFill>
                <a:srgbClr val="666666"/>
              </a:solidFill>
              <a:effectLst/>
              <a:latin typeface="Open Sans" panose="020B0606030504020204" pitchFamily="34" charset="0"/>
            </a:endParaRPr>
          </a:p>
          <a:p>
            <a:r>
              <a:rPr lang="en-US" sz="1050" b="0" i="0" dirty="0">
                <a:solidFill>
                  <a:srgbClr val="666666"/>
                </a:solidFill>
                <a:effectLst/>
                <a:latin typeface="Open Sans" panose="020B0606030504020204" pitchFamily="34" charset="0"/>
                <a:hlinkClick r:id="rId3"/>
              </a:rPr>
              <a:t>• </a:t>
            </a:r>
            <a:r>
              <a:rPr lang="en-US" sz="1050" b="0" i="0" u="sng" dirty="0">
                <a:solidFill>
                  <a:srgbClr val="666666"/>
                </a:solidFill>
                <a:effectLst/>
                <a:uFill>
                  <a:solidFill>
                    <a:schemeClr val="bg1"/>
                  </a:solidFill>
                </a:uFill>
                <a:latin typeface="Open Sans" panose="020B0606030504020204" pitchFamily="34" charset="0"/>
                <a:hlinkClick r:id="rId3"/>
              </a:rPr>
              <a:t>WinForms</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3"/>
              </a:rPr>
              <a:t>WPF</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3"/>
              </a:rPr>
              <a:t>Wainui</a:t>
            </a:r>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hlinkClick r:id="rId3"/>
              </a:rPr>
              <a:t>Flutter</a:t>
            </a:r>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hlinkClick r:id="rId3"/>
              </a:rPr>
              <a:t>Xamarin</a:t>
            </a:r>
            <a:endParaRPr lang="en-US" sz="1050" b="0" i="0" u="sng" dirty="0">
              <a:solidFill>
                <a:srgbClr val="666666"/>
              </a:solidFill>
              <a:effectLst/>
              <a:uFill>
                <a:solidFill>
                  <a:schemeClr val="bg1"/>
                </a:solidFill>
              </a:uFill>
              <a:latin typeface="Open Sans" panose="020B0606030504020204" pitchFamily="34" charset="0"/>
            </a:endParaRPr>
          </a:p>
          <a:p>
            <a:r>
              <a:rPr lang="en-US" sz="1050" dirty="0">
                <a:solidFill>
                  <a:srgbClr val="666666"/>
                </a:solidFill>
                <a:latin typeface="Open Sans" panose="020B0606030504020204" pitchFamily="34" charset="0"/>
                <a:hlinkClick r:id="rId3"/>
              </a:rPr>
              <a:t>• </a:t>
            </a:r>
            <a:r>
              <a:rPr lang="en-US" sz="1050" u="sng" dirty="0">
                <a:solidFill>
                  <a:srgbClr val="666666"/>
                </a:solidFill>
                <a:uFill>
                  <a:solidFill>
                    <a:schemeClr val="bg1"/>
                  </a:solidFill>
                </a:uFill>
                <a:latin typeface="Open Sans" panose="020B0606030504020204" pitchFamily="34" charset="0"/>
                <a:hlinkClick r:id="rId3"/>
              </a:rPr>
              <a:t>UWP</a:t>
            </a:r>
            <a:r>
              <a:rPr lang="en-US" sz="1050" dirty="0">
                <a:solidFill>
                  <a:srgbClr val="666666"/>
                </a:solidFill>
                <a:latin typeface="Open Sans" panose="020B0606030504020204" pitchFamily="34" charset="0"/>
              </a:rPr>
              <a:t> .</a:t>
            </a:r>
            <a:r>
              <a:rPr lang="en-US" sz="1050" u="sng" dirty="0">
                <a:solidFill>
                  <a:srgbClr val="666666"/>
                </a:solidFill>
                <a:uFill>
                  <a:solidFill>
                    <a:schemeClr val="bg1"/>
                  </a:solidFill>
                </a:uFill>
                <a:latin typeface="Open Sans" panose="020B0606030504020204" pitchFamily="34" charset="0"/>
                <a:hlinkClick r:id="rId3"/>
              </a:rPr>
              <a:t>NET MAUI</a:t>
            </a:r>
            <a:endParaRPr lang="en-US" sz="1050" u="sng" dirty="0">
              <a:solidFill>
                <a:srgbClr val="666666"/>
              </a:solidFill>
              <a:uFill>
                <a:solidFill>
                  <a:schemeClr val="bg1"/>
                </a:solidFill>
              </a:uFill>
              <a:latin typeface="Open Sans" panose="020B0606030504020204" pitchFamily="34" charset="0"/>
            </a:endParaRPr>
          </a:p>
          <a:p>
            <a:endParaRPr lang="en-US" sz="1050" b="0" i="0" dirty="0">
              <a:solidFill>
                <a:srgbClr val="666666"/>
              </a:solidFill>
              <a:effectLst/>
              <a:latin typeface="Open Sans" panose="020B0606030504020204" pitchFamily="34" charset="0"/>
            </a:endParaRPr>
          </a:p>
          <a:p>
            <a:endParaRPr lang="en-US" sz="1050" dirty="0">
              <a:solidFill>
                <a:srgbClr val="666666"/>
              </a:solidFill>
              <a:latin typeface="Open Sans" panose="020B0606030504020204" pitchFamily="34" charset="0"/>
            </a:endParaRPr>
          </a:p>
          <a:p>
            <a:endParaRPr lang="en-US" sz="1050" b="0" i="0" dirty="0">
              <a:solidFill>
                <a:srgbClr val="666666"/>
              </a:solidFill>
              <a:effectLst/>
              <a:latin typeface="Open Sans" panose="020B0606030504020204" pitchFamily="34" charset="0"/>
            </a:endParaRPr>
          </a:p>
          <a:p>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hlinkClick r:id="rId3"/>
              </a:rPr>
              <a:t>Xamarin</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3"/>
              </a:rPr>
              <a:t>Flutter</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3"/>
              </a:rPr>
              <a:t>UWP</a:t>
            </a:r>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hlinkClick r:id="rId3"/>
              </a:rPr>
              <a:t>JavaScript</a:t>
            </a:r>
            <a:r>
              <a:rPr lang="en-US" sz="1050" b="0" i="0" u="sng" dirty="0">
                <a:solidFill>
                  <a:srgbClr val="666666"/>
                </a:solidFill>
                <a:effectLst/>
                <a:uFill>
                  <a:solidFill>
                    <a:schemeClr val="bg1"/>
                  </a:solidFill>
                </a:uFill>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rPr>
              <a:t>.</a:t>
            </a:r>
            <a:r>
              <a:rPr lang="en-US" sz="1050" b="0" i="0" u="sng" dirty="0">
                <a:solidFill>
                  <a:srgbClr val="666666"/>
                </a:solidFill>
                <a:effectLst/>
                <a:uFill>
                  <a:solidFill>
                    <a:schemeClr val="bg1"/>
                  </a:solidFill>
                </a:uFill>
                <a:latin typeface="Open Sans" panose="020B0606030504020204" pitchFamily="34" charset="0"/>
                <a:hlinkClick r:id="rId3"/>
              </a:rPr>
              <a:t>NETMAUI</a:t>
            </a:r>
            <a:endParaRPr lang="en-US" sz="1050" b="0" i="0" u="sng" dirty="0">
              <a:solidFill>
                <a:srgbClr val="666666"/>
              </a:solidFill>
              <a:effectLst/>
              <a:uFill>
                <a:solidFill>
                  <a:schemeClr val="bg1"/>
                </a:solidFill>
              </a:uFill>
              <a:latin typeface="Open Sans" panose="020B0606030504020204" pitchFamily="34" charset="0"/>
            </a:endParaRPr>
          </a:p>
          <a:p>
            <a:endParaRPr lang="en-US" sz="1050" b="0" i="0" u="sng" dirty="0">
              <a:solidFill>
                <a:srgbClr val="666666"/>
              </a:solidFill>
              <a:effectLst/>
              <a:uFill>
                <a:solidFill>
                  <a:schemeClr val="bg1"/>
                </a:solidFill>
              </a:uFill>
              <a:latin typeface="Open Sans" panose="020B0606030504020204" pitchFamily="34" charset="0"/>
            </a:endParaRPr>
          </a:p>
          <a:p>
            <a:pPr marL="285750" indent="-285750">
              <a:buFont typeface="Arial" panose="020B0604020202020204" pitchFamily="34" charset="0"/>
              <a:buChar char="•"/>
            </a:pPr>
            <a:endParaRPr lang="en-US" dirty="0"/>
          </a:p>
        </p:txBody>
      </p:sp>
      <p:pic>
        <p:nvPicPr>
          <p:cNvPr id="5" name="Picture 4" descr="1416852707">
            <a:extLst>
              <a:ext uri="{FF2B5EF4-FFF2-40B4-BE49-F238E27FC236}">
                <a16:creationId xmlns:a16="http://schemas.microsoft.com/office/drawing/2014/main" id="{974E04AB-F67C-062B-65AF-5501DAA739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2" y="3978601"/>
            <a:ext cx="292553" cy="3150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Laptop icon">
            <a:extLst>
              <a:ext uri="{FF2B5EF4-FFF2-40B4-BE49-F238E27FC236}">
                <a16:creationId xmlns:a16="http://schemas.microsoft.com/office/drawing/2014/main" id="{88C1FD1F-7D1B-5223-F283-9D064FFA48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6928" y="4595184"/>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Smartphone Call icon">
            <a:extLst>
              <a:ext uri="{FF2B5EF4-FFF2-40B4-BE49-F238E27FC236}">
                <a16:creationId xmlns:a16="http://schemas.microsoft.com/office/drawing/2014/main" id="{7C842EF7-5729-A3C8-C72B-5A01BFA8B4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0288" y="5459842"/>
            <a:ext cx="200027" cy="200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9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CA120-9A34-5B60-AE89-98502931B14C}"/>
              </a:ext>
            </a:extLst>
          </p:cNvPr>
          <p:cNvSpPr txBox="1"/>
          <p:nvPr/>
        </p:nvSpPr>
        <p:spPr>
          <a:xfrm>
            <a:off x="476250" y="542925"/>
            <a:ext cx="5791200" cy="2308324"/>
          </a:xfrm>
          <a:prstGeom prst="rect">
            <a:avLst/>
          </a:prstGeom>
          <a:noFill/>
        </p:spPr>
        <p:txBody>
          <a:bodyPr wrap="square" rtlCol="0">
            <a:spAutoFit/>
          </a:bodyPr>
          <a:lstStyle/>
          <a:p>
            <a:pPr algn="l"/>
            <a:r>
              <a:rPr lang="en-US" b="1" i="0" dirty="0" err="1">
                <a:solidFill>
                  <a:srgbClr val="1A1A1A"/>
                </a:solidFill>
                <a:effectLst/>
                <a:latin typeface="Open Sans" panose="020B0606030504020204" pitchFamily="34" charset="0"/>
              </a:rPr>
              <a:t>ListView</a:t>
            </a:r>
            <a:endParaRPr lang="en-US" b="1" i="0" dirty="0">
              <a:solidFill>
                <a:srgbClr val="1A1A1A"/>
              </a:solidFill>
              <a:effectLst/>
              <a:latin typeface="Open Sans" panose="020B0606030504020204" pitchFamily="34" charset="0"/>
            </a:endParaRPr>
          </a:p>
          <a:p>
            <a:pPr algn="l"/>
            <a:r>
              <a:rPr lang="en-US" b="0" i="0" dirty="0">
                <a:solidFill>
                  <a:srgbClr val="1A1A1A"/>
                </a:solidFill>
                <a:effectLst/>
                <a:latin typeface="Open Sans" panose="020B0606030504020204" pitchFamily="34" charset="0"/>
              </a:rPr>
              <a:t>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control has been optimized to work with large amounts of data.</a:t>
            </a:r>
          </a:p>
          <a:p>
            <a:endParaRPr lang="en-US" dirty="0"/>
          </a:p>
        </p:txBody>
      </p:sp>
      <p:pic>
        <p:nvPicPr>
          <p:cNvPr id="3074" name="Picture 2" descr="Syncfusion List View">
            <a:extLst>
              <a:ext uri="{FF2B5EF4-FFF2-40B4-BE49-F238E27FC236}">
                <a16:creationId xmlns:a16="http://schemas.microsoft.com/office/drawing/2014/main" id="{FA6C06ED-B81C-316D-8202-A9282DCB5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4" y="0"/>
            <a:ext cx="5457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1EC204-166F-F0A8-16DE-F4F432AD4D06}"/>
              </a:ext>
            </a:extLst>
          </p:cNvPr>
          <p:cNvSpPr txBox="1"/>
          <p:nvPr/>
        </p:nvSpPr>
        <p:spPr>
          <a:xfrm>
            <a:off x="685800" y="3429000"/>
            <a:ext cx="5314950" cy="2308324"/>
          </a:xfrm>
          <a:prstGeom prst="rect">
            <a:avLst/>
          </a:prstGeom>
          <a:noFill/>
        </p:spPr>
        <p:txBody>
          <a:bodyPr wrap="square" rtlCol="0">
            <a:spAutoFit/>
          </a:bodyPr>
          <a:lstStyle/>
          <a:p>
            <a:pPr algn="l"/>
            <a:r>
              <a:rPr lang="en-US" b="1" i="0" dirty="0">
                <a:solidFill>
                  <a:srgbClr val="1A1A1A"/>
                </a:solidFill>
                <a:effectLst/>
                <a:latin typeface="Open Sans" panose="020B0606030504020204" pitchFamily="34" charset="0"/>
              </a:rPr>
              <a:t>SUPPORTED PLATFORMS</a:t>
            </a:r>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p>
          <a:p>
            <a:pPr algn="l"/>
            <a:endParaRPr lang="en-US" dirty="0">
              <a:solidFill>
                <a:srgbClr val="666666"/>
              </a:solidFill>
              <a:latin typeface="Open Sans" panose="020B0606030504020204" pitchFamily="34" charset="0"/>
            </a:endParaRPr>
          </a:p>
          <a:p>
            <a:pPr algn="l"/>
            <a:endParaRPr lang="en-US" dirty="0">
              <a:solidFill>
                <a:srgbClr val="666666"/>
              </a:solidFill>
              <a:latin typeface="Open Sans" panose="020B0606030504020204" pitchFamily="34" charset="0"/>
            </a:endParaRPr>
          </a:p>
          <a:p>
            <a:pPr algn="l"/>
            <a:endParaRPr lang="en-US" dirty="0">
              <a:solidFill>
                <a:srgbClr val="666666"/>
              </a:solidFill>
              <a:latin typeface="Open Sans" panose="020B0606030504020204" pitchFamily="34" charset="0"/>
            </a:endParaRPr>
          </a:p>
          <a:p>
            <a:pPr algn="l"/>
            <a:endParaRPr lang="en-US" dirty="0">
              <a:solidFill>
                <a:srgbClr val="666666"/>
              </a:solidFill>
              <a:latin typeface="Open Sans" panose="020B0606030504020204" pitchFamily="34" charset="0"/>
            </a:endParaRPr>
          </a:p>
          <a:p>
            <a:pPr algn="l"/>
            <a:endParaRPr lang="en-US" dirty="0">
              <a:solidFill>
                <a:srgbClr val="666666"/>
              </a:solidFill>
              <a:latin typeface="Open Sans" panose="020B0606030504020204" pitchFamily="34" charset="0"/>
            </a:endParaRPr>
          </a:p>
          <a:p>
            <a:pPr algn="l"/>
            <a:endParaRPr lang="en-US" dirty="0"/>
          </a:p>
        </p:txBody>
      </p:sp>
      <p:pic>
        <p:nvPicPr>
          <p:cNvPr id="5" name="Picture 4" descr="1416852707">
            <a:extLst>
              <a:ext uri="{FF2B5EF4-FFF2-40B4-BE49-F238E27FC236}">
                <a16:creationId xmlns:a16="http://schemas.microsoft.com/office/drawing/2014/main" id="{AB0EAA37-99A6-6C8B-745A-93CAD82CB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197" y="4034908"/>
            <a:ext cx="292553" cy="3150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Laptop icon">
            <a:extLst>
              <a:ext uri="{FF2B5EF4-FFF2-40B4-BE49-F238E27FC236}">
                <a16:creationId xmlns:a16="http://schemas.microsoft.com/office/drawing/2014/main" id="{EF8ECC69-41DF-759A-9963-2712FED855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57" y="4691219"/>
            <a:ext cx="3524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Smartphone Call icon">
            <a:extLst>
              <a:ext uri="{FF2B5EF4-FFF2-40B4-BE49-F238E27FC236}">
                <a16:creationId xmlns:a16="http://schemas.microsoft.com/office/drawing/2014/main" id="{BBEC856F-E079-01AC-2D50-B2E7AA4B16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459" y="5488949"/>
            <a:ext cx="200027" cy="20002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2627FFB-7523-D8F3-A456-BA6934046BD5}"/>
              </a:ext>
            </a:extLst>
          </p:cNvPr>
          <p:cNvSpPr txBox="1"/>
          <p:nvPr/>
        </p:nvSpPr>
        <p:spPr>
          <a:xfrm>
            <a:off x="1745456" y="3867582"/>
            <a:ext cx="3867150" cy="2262158"/>
          </a:xfrm>
          <a:prstGeom prst="rect">
            <a:avLst/>
          </a:prstGeom>
          <a:noFill/>
        </p:spPr>
        <p:txBody>
          <a:bodyPr wrap="square" rtlCol="0">
            <a:spAutoFit/>
          </a:bodyPr>
          <a:lstStyle/>
          <a:p>
            <a:r>
              <a:rPr lang="en-US" b="0" i="0" dirty="0">
                <a:solidFill>
                  <a:srgbClr val="666666"/>
                </a:solidFill>
                <a:effectLst/>
                <a:latin typeface="Open Sans" panose="020B0606030504020204" pitchFamily="34" charset="0"/>
              </a:rPr>
              <a:t>•</a:t>
            </a:r>
            <a:r>
              <a:rPr lang="en-US" sz="1200" b="0" i="0" u="sng" dirty="0">
                <a:solidFill>
                  <a:srgbClr val="666666"/>
                </a:solidFill>
                <a:effectLst/>
                <a:uFill>
                  <a:solidFill>
                    <a:schemeClr val="bg1"/>
                  </a:solidFill>
                </a:uFill>
                <a:latin typeface="Open Sans" panose="020B0606030504020204" pitchFamily="34" charset="0"/>
                <a:hlinkClick r:id="rId6"/>
              </a:rPr>
              <a:t>JavaScript</a:t>
            </a:r>
            <a:r>
              <a:rPr lang="en-US" sz="1200" b="0" i="0" dirty="0">
                <a:solidFill>
                  <a:srgbClr val="666666"/>
                </a:solidFill>
                <a:effectLst/>
                <a:latin typeface="Open Sans" panose="020B0606030504020204" pitchFamily="34" charset="0"/>
              </a:rPr>
              <a:t> </a:t>
            </a:r>
            <a:r>
              <a:rPr lang="en-US" sz="1200" b="0" i="0" u="sng" dirty="0">
                <a:solidFill>
                  <a:srgbClr val="666666"/>
                </a:solidFill>
                <a:effectLst/>
                <a:uFill>
                  <a:solidFill>
                    <a:schemeClr val="bg1"/>
                  </a:solidFill>
                </a:uFill>
                <a:latin typeface="Open Sans" panose="020B0606030504020204" pitchFamily="34" charset="0"/>
              </a:rPr>
              <a:t>• </a:t>
            </a:r>
            <a:r>
              <a:rPr lang="en-US" sz="1200" b="0" i="0" u="sng" dirty="0">
                <a:solidFill>
                  <a:srgbClr val="666666"/>
                </a:solidFill>
                <a:effectLst/>
                <a:uFill>
                  <a:solidFill>
                    <a:schemeClr val="bg1"/>
                  </a:solidFill>
                </a:uFill>
                <a:latin typeface="Open Sans" panose="020B0606030504020204" pitchFamily="34" charset="0"/>
                <a:hlinkClick r:id="rId6"/>
              </a:rPr>
              <a:t>Angular</a:t>
            </a:r>
            <a:r>
              <a:rPr lang="en-US" sz="1200" b="0" i="0" u="sng" dirty="0">
                <a:solidFill>
                  <a:srgbClr val="666666"/>
                </a:solidFill>
                <a:effectLst/>
                <a:uFill>
                  <a:solidFill>
                    <a:schemeClr val="bg1"/>
                  </a:solidFill>
                </a:uFill>
                <a:latin typeface="Open Sans" panose="020B0606030504020204" pitchFamily="34" charset="0"/>
              </a:rPr>
              <a:t> </a:t>
            </a:r>
            <a:r>
              <a:rPr lang="en-US" sz="1200" b="0" i="0" dirty="0">
                <a:solidFill>
                  <a:srgbClr val="666666"/>
                </a:solidFill>
                <a:effectLst/>
                <a:latin typeface="Open Sans" panose="020B0606030504020204" pitchFamily="34" charset="0"/>
              </a:rPr>
              <a:t>•</a:t>
            </a:r>
            <a:r>
              <a:rPr lang="en-US" sz="1200" b="0" i="0" u="sng" dirty="0">
                <a:solidFill>
                  <a:srgbClr val="666666"/>
                </a:solidFill>
                <a:effectLst/>
                <a:uFill>
                  <a:solidFill>
                    <a:schemeClr val="bg1"/>
                  </a:solidFill>
                </a:uFill>
                <a:latin typeface="Open Sans" panose="020B0606030504020204" pitchFamily="34" charset="0"/>
                <a:hlinkClick r:id="rId6"/>
              </a:rPr>
              <a:t>React</a:t>
            </a:r>
            <a:r>
              <a:rPr lang="en-US" sz="1200" b="0" i="0" u="sng" dirty="0">
                <a:solidFill>
                  <a:srgbClr val="666666"/>
                </a:solidFill>
                <a:effectLst/>
                <a:uFill>
                  <a:solidFill>
                    <a:schemeClr val="bg1"/>
                  </a:solidFill>
                </a:uFill>
                <a:latin typeface="Open Sans" panose="020B0606030504020204" pitchFamily="34" charset="0"/>
              </a:rPr>
              <a:t> </a:t>
            </a:r>
            <a:r>
              <a:rPr lang="en-US" sz="1200" b="0" i="0" dirty="0">
                <a:solidFill>
                  <a:srgbClr val="666666"/>
                </a:solidFill>
                <a:effectLst/>
                <a:latin typeface="Open Sans" panose="020B0606030504020204" pitchFamily="34" charset="0"/>
              </a:rPr>
              <a:t>•</a:t>
            </a:r>
            <a:r>
              <a:rPr lang="en-US" sz="1200" b="0" i="0" u="sng" dirty="0">
                <a:solidFill>
                  <a:srgbClr val="666666"/>
                </a:solidFill>
                <a:effectLst/>
                <a:uFill>
                  <a:solidFill>
                    <a:schemeClr val="bg1"/>
                  </a:solidFill>
                </a:uFill>
                <a:latin typeface="Open Sans" panose="020B0606030504020204" pitchFamily="34" charset="0"/>
                <a:hlinkClick r:id="rId6"/>
              </a:rPr>
              <a:t>Vue</a:t>
            </a:r>
            <a:r>
              <a:rPr lang="en-US" sz="1200" b="0" i="0" u="sng" dirty="0">
                <a:solidFill>
                  <a:srgbClr val="666666"/>
                </a:solidFill>
                <a:effectLst/>
                <a:uFill>
                  <a:solidFill>
                    <a:schemeClr val="bg1"/>
                  </a:solidFill>
                </a:uFill>
                <a:latin typeface="Open Sans" panose="020B0606030504020204" pitchFamily="34" charset="0"/>
              </a:rPr>
              <a:t> </a:t>
            </a:r>
            <a:r>
              <a:rPr lang="en-US" sz="1200" b="0" i="0" dirty="0">
                <a:solidFill>
                  <a:srgbClr val="666666"/>
                </a:solidFill>
                <a:effectLst/>
                <a:latin typeface="Open Sans" panose="020B0606030504020204" pitchFamily="34" charset="0"/>
              </a:rPr>
              <a:t>• </a:t>
            </a:r>
            <a:r>
              <a:rPr lang="en-US" sz="1200" b="0" i="0" u="sng" dirty="0">
                <a:solidFill>
                  <a:srgbClr val="666666"/>
                </a:solidFill>
                <a:effectLst/>
                <a:uFill>
                  <a:solidFill>
                    <a:schemeClr val="bg1"/>
                  </a:solidFill>
                </a:uFill>
                <a:latin typeface="Open Sans" panose="020B0606030504020204" pitchFamily="34" charset="0"/>
                <a:hlinkClick r:id="rId6"/>
              </a:rPr>
              <a:t>Blazer</a:t>
            </a:r>
            <a:endParaRPr lang="en-US" sz="1200" b="0" i="0" u="sng" dirty="0">
              <a:solidFill>
                <a:srgbClr val="666666"/>
              </a:solidFill>
              <a:effectLst/>
              <a:uFill>
                <a:solidFill>
                  <a:schemeClr val="bg1"/>
                </a:solidFill>
              </a:uFill>
              <a:latin typeface="Open Sans" panose="020B0606030504020204" pitchFamily="34" charset="0"/>
            </a:endParaRPr>
          </a:p>
          <a:p>
            <a:r>
              <a:rPr lang="en-US" sz="1050" b="0" i="0" dirty="0">
                <a:solidFill>
                  <a:srgbClr val="666666"/>
                </a:solidFill>
                <a:effectLst/>
                <a:latin typeface="Open Sans" panose="020B0606030504020204" pitchFamily="34" charset="0"/>
                <a:hlinkClick r:id="rId6"/>
              </a:rPr>
              <a:t>•</a:t>
            </a:r>
            <a:r>
              <a:rPr lang="en-US" sz="1050" b="0" i="0" u="sng" dirty="0">
                <a:solidFill>
                  <a:srgbClr val="666666"/>
                </a:solidFill>
                <a:effectLst/>
                <a:uFill>
                  <a:solidFill>
                    <a:schemeClr val="bg1"/>
                  </a:solidFill>
                </a:uFill>
                <a:latin typeface="Open Sans" panose="020B0606030504020204" pitchFamily="34" charset="0"/>
                <a:hlinkClick r:id="rId6"/>
              </a:rPr>
              <a:t>Flutter</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6"/>
              </a:rPr>
              <a:t>MVC ASPASP.NET </a:t>
            </a:r>
            <a:r>
              <a:rPr lang="en-US" sz="1050" b="0" i="0" u="sng" dirty="0">
                <a:solidFill>
                  <a:srgbClr val="666666"/>
                </a:solidFill>
                <a:effectLst/>
                <a:uFill>
                  <a:solidFill>
                    <a:schemeClr val="bg1"/>
                  </a:solidFill>
                </a:uFill>
                <a:latin typeface="Open Sans" panose="020B0606030504020204" pitchFamily="34" charset="0"/>
              </a:rPr>
              <a:t> </a:t>
            </a:r>
            <a:r>
              <a:rPr lang="en-US" sz="1050" b="0" i="0" dirty="0">
                <a:solidFill>
                  <a:srgbClr val="666666"/>
                </a:solidFill>
                <a:effectLst/>
                <a:latin typeface="Open Sans" panose="020B0606030504020204" pitchFamily="34" charset="0"/>
              </a:rPr>
              <a:t>•.</a:t>
            </a:r>
            <a:r>
              <a:rPr lang="en-US" sz="1050" b="0" i="0" u="sng" dirty="0">
                <a:solidFill>
                  <a:srgbClr val="666666"/>
                </a:solidFill>
                <a:effectLst/>
                <a:uFill>
                  <a:solidFill>
                    <a:schemeClr val="bg1"/>
                  </a:solidFill>
                </a:uFill>
                <a:latin typeface="Open Sans" panose="020B0606030504020204" pitchFamily="34" charset="0"/>
                <a:hlinkClick r:id="rId6"/>
              </a:rPr>
              <a:t>NET Core</a:t>
            </a:r>
            <a:endParaRPr lang="en-US" sz="1050" b="0" i="0" u="sng" dirty="0">
              <a:solidFill>
                <a:srgbClr val="666666"/>
              </a:solidFill>
              <a:effectLst/>
              <a:uFill>
                <a:solidFill>
                  <a:schemeClr val="bg1"/>
                </a:solidFill>
              </a:uFill>
              <a:latin typeface="Open Sans" panose="020B0606030504020204" pitchFamily="34" charset="0"/>
            </a:endParaRPr>
          </a:p>
          <a:p>
            <a:pPr marL="285750" indent="-285750">
              <a:buFont typeface="Arial" panose="020B0604020202020204" pitchFamily="34" charset="0"/>
              <a:buChar char="•"/>
            </a:pPr>
            <a:endParaRPr lang="en-US" sz="1050" dirty="0">
              <a:solidFill>
                <a:srgbClr val="666666"/>
              </a:solidFill>
              <a:latin typeface="Open Sans" panose="020B0606030504020204" pitchFamily="34" charset="0"/>
            </a:endParaRPr>
          </a:p>
          <a:p>
            <a:pPr marL="285750" indent="-285750">
              <a:buFont typeface="Arial" panose="020B0604020202020204" pitchFamily="34" charset="0"/>
              <a:buChar char="•"/>
            </a:pPr>
            <a:endParaRPr lang="en-US" sz="1050" b="0" i="0" u="sng" dirty="0">
              <a:solidFill>
                <a:srgbClr val="666666"/>
              </a:solidFill>
              <a:effectLst/>
              <a:latin typeface="Open Sans" panose="020B0606030504020204" pitchFamily="34" charset="0"/>
            </a:endParaRPr>
          </a:p>
          <a:p>
            <a:r>
              <a:rPr lang="en-US" sz="1050" b="0" i="0" dirty="0">
                <a:solidFill>
                  <a:srgbClr val="666666"/>
                </a:solidFill>
                <a:effectLst/>
                <a:latin typeface="Open Sans" panose="020B0606030504020204" pitchFamily="34" charset="0"/>
                <a:hlinkClick r:id="rId6"/>
              </a:rPr>
              <a:t>• </a:t>
            </a:r>
            <a:r>
              <a:rPr lang="en-US" sz="1050" b="0" i="0" u="sng" dirty="0">
                <a:solidFill>
                  <a:srgbClr val="666666"/>
                </a:solidFill>
                <a:effectLst/>
                <a:uFill>
                  <a:solidFill>
                    <a:schemeClr val="bg1"/>
                  </a:solidFill>
                </a:uFill>
                <a:latin typeface="Open Sans" panose="020B0606030504020204" pitchFamily="34" charset="0"/>
                <a:hlinkClick r:id="rId6"/>
              </a:rPr>
              <a:t>WinForms</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6"/>
              </a:rPr>
              <a:t>WPF</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6"/>
              </a:rPr>
              <a:t>Wainui</a:t>
            </a:r>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hlinkClick r:id="rId6"/>
              </a:rPr>
              <a:t>Flutter</a:t>
            </a:r>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hlinkClick r:id="rId6"/>
              </a:rPr>
              <a:t>Xamarin</a:t>
            </a:r>
            <a:endParaRPr lang="en-US" sz="1050" b="0" i="0" u="sng" dirty="0">
              <a:solidFill>
                <a:srgbClr val="666666"/>
              </a:solidFill>
              <a:effectLst/>
              <a:uFill>
                <a:solidFill>
                  <a:schemeClr val="bg1"/>
                </a:solidFill>
              </a:uFill>
              <a:latin typeface="Open Sans" panose="020B0606030504020204" pitchFamily="34" charset="0"/>
            </a:endParaRPr>
          </a:p>
          <a:p>
            <a:r>
              <a:rPr lang="en-US" sz="1050" dirty="0">
                <a:solidFill>
                  <a:srgbClr val="666666"/>
                </a:solidFill>
                <a:latin typeface="Open Sans" panose="020B0606030504020204" pitchFamily="34" charset="0"/>
                <a:hlinkClick r:id="rId6"/>
              </a:rPr>
              <a:t>• </a:t>
            </a:r>
            <a:r>
              <a:rPr lang="en-US" sz="1050" u="sng" dirty="0">
                <a:solidFill>
                  <a:srgbClr val="666666"/>
                </a:solidFill>
                <a:uFill>
                  <a:solidFill>
                    <a:schemeClr val="bg1"/>
                  </a:solidFill>
                </a:uFill>
                <a:latin typeface="Open Sans" panose="020B0606030504020204" pitchFamily="34" charset="0"/>
                <a:hlinkClick r:id="rId6"/>
              </a:rPr>
              <a:t>UWP</a:t>
            </a:r>
            <a:r>
              <a:rPr lang="en-US" sz="1050" dirty="0">
                <a:solidFill>
                  <a:srgbClr val="666666"/>
                </a:solidFill>
                <a:latin typeface="Open Sans" panose="020B0606030504020204" pitchFamily="34" charset="0"/>
              </a:rPr>
              <a:t> .</a:t>
            </a:r>
            <a:r>
              <a:rPr lang="en-US" sz="1050" u="sng" dirty="0">
                <a:solidFill>
                  <a:srgbClr val="666666"/>
                </a:solidFill>
                <a:uFill>
                  <a:solidFill>
                    <a:schemeClr val="bg1"/>
                  </a:solidFill>
                </a:uFill>
                <a:latin typeface="Open Sans" panose="020B0606030504020204" pitchFamily="34" charset="0"/>
                <a:hlinkClick r:id="rId6"/>
              </a:rPr>
              <a:t>NET MAUI</a:t>
            </a:r>
            <a:endParaRPr lang="en-US" sz="1050" u="sng" dirty="0">
              <a:solidFill>
                <a:srgbClr val="666666"/>
              </a:solidFill>
              <a:uFill>
                <a:solidFill>
                  <a:schemeClr val="bg1"/>
                </a:solidFill>
              </a:uFill>
              <a:latin typeface="Open Sans" panose="020B0606030504020204" pitchFamily="34" charset="0"/>
            </a:endParaRPr>
          </a:p>
          <a:p>
            <a:endParaRPr lang="en-US" sz="1050" b="0" i="0" dirty="0">
              <a:solidFill>
                <a:srgbClr val="666666"/>
              </a:solidFill>
              <a:effectLst/>
              <a:latin typeface="Open Sans" panose="020B0606030504020204" pitchFamily="34" charset="0"/>
            </a:endParaRPr>
          </a:p>
          <a:p>
            <a:endParaRPr lang="en-US" sz="1050" dirty="0">
              <a:solidFill>
                <a:srgbClr val="666666"/>
              </a:solidFill>
              <a:latin typeface="Open Sans" panose="020B0606030504020204" pitchFamily="34" charset="0"/>
            </a:endParaRPr>
          </a:p>
          <a:p>
            <a:endParaRPr lang="en-US" sz="1050" b="0" i="0" dirty="0">
              <a:solidFill>
                <a:srgbClr val="666666"/>
              </a:solidFill>
              <a:effectLst/>
              <a:latin typeface="Open Sans" panose="020B0606030504020204" pitchFamily="34" charset="0"/>
            </a:endParaRPr>
          </a:p>
          <a:p>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hlinkClick r:id="rId6"/>
              </a:rPr>
              <a:t>Xamarin</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6"/>
              </a:rPr>
              <a:t>Flutter</a:t>
            </a:r>
            <a:r>
              <a:rPr lang="en-US" sz="1050" b="0" i="0" dirty="0">
                <a:solidFill>
                  <a:srgbClr val="666666"/>
                </a:solidFill>
                <a:effectLst/>
                <a:latin typeface="Open Sans" panose="020B0606030504020204" pitchFamily="34" charset="0"/>
              </a:rPr>
              <a:t>  • </a:t>
            </a:r>
            <a:r>
              <a:rPr lang="en-US" sz="1050" b="0" i="0" u="sng" dirty="0">
                <a:solidFill>
                  <a:srgbClr val="666666"/>
                </a:solidFill>
                <a:effectLst/>
                <a:uFill>
                  <a:solidFill>
                    <a:schemeClr val="bg1"/>
                  </a:solidFill>
                </a:uFill>
                <a:latin typeface="Open Sans" panose="020B0606030504020204" pitchFamily="34" charset="0"/>
                <a:hlinkClick r:id="rId6"/>
              </a:rPr>
              <a:t>UWP</a:t>
            </a:r>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hlinkClick r:id="rId6"/>
              </a:rPr>
              <a:t>JavaScript</a:t>
            </a:r>
            <a:r>
              <a:rPr lang="en-US" sz="1050" b="0" i="0" u="sng" dirty="0">
                <a:solidFill>
                  <a:srgbClr val="666666"/>
                </a:solidFill>
                <a:effectLst/>
                <a:uFill>
                  <a:solidFill>
                    <a:schemeClr val="bg1"/>
                  </a:solidFill>
                </a:uFill>
                <a:latin typeface="Open Sans" panose="020B0606030504020204" pitchFamily="34" charset="0"/>
              </a:rPr>
              <a:t>  </a:t>
            </a:r>
            <a:r>
              <a:rPr lang="en-US" sz="1050" b="0" i="0" dirty="0">
                <a:solidFill>
                  <a:srgbClr val="666666"/>
                </a:solidFill>
                <a:effectLst/>
                <a:latin typeface="Open Sans" panose="020B0606030504020204" pitchFamily="34" charset="0"/>
              </a:rPr>
              <a:t>• </a:t>
            </a:r>
            <a:r>
              <a:rPr lang="en-US" sz="1050" b="0" i="0" u="sng" dirty="0">
                <a:solidFill>
                  <a:srgbClr val="666666"/>
                </a:solidFill>
                <a:effectLst/>
                <a:uFill>
                  <a:solidFill>
                    <a:schemeClr val="bg1"/>
                  </a:solidFill>
                </a:uFill>
                <a:latin typeface="Open Sans" panose="020B0606030504020204" pitchFamily="34" charset="0"/>
              </a:rPr>
              <a:t>.</a:t>
            </a:r>
            <a:r>
              <a:rPr lang="en-US" sz="1050" b="0" i="0" u="sng" dirty="0">
                <a:solidFill>
                  <a:srgbClr val="666666"/>
                </a:solidFill>
                <a:effectLst/>
                <a:uFill>
                  <a:solidFill>
                    <a:schemeClr val="bg1"/>
                  </a:solidFill>
                </a:uFill>
                <a:latin typeface="Open Sans" panose="020B0606030504020204" pitchFamily="34" charset="0"/>
                <a:hlinkClick r:id="rId6"/>
              </a:rPr>
              <a:t>NETMAUI</a:t>
            </a:r>
            <a:endParaRPr lang="en-US" sz="1050" b="0" i="0" u="sng" dirty="0">
              <a:solidFill>
                <a:srgbClr val="666666"/>
              </a:solidFill>
              <a:effectLst/>
              <a:uFill>
                <a:solidFill>
                  <a:schemeClr val="bg1"/>
                </a:solidFill>
              </a:uFill>
              <a:latin typeface="Open Sans" panose="020B0606030504020204" pitchFamily="34" charset="0"/>
            </a:endParaRPr>
          </a:p>
          <a:p>
            <a:endParaRPr lang="en-US" sz="1050" b="0" i="0" u="sng" dirty="0">
              <a:solidFill>
                <a:srgbClr val="666666"/>
              </a:solidFill>
              <a:effectLst/>
              <a:uFill>
                <a:solidFill>
                  <a:schemeClr val="bg1"/>
                </a:solidFill>
              </a:uFill>
              <a:latin typeface="Open Sans" panose="020B060603050402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59157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341</Words>
  <Application>Microsoft Office PowerPoint</Application>
  <PresentationFormat>Widescreen</PresentationFormat>
  <Paragraphs>70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Open Sans</vt:lpstr>
      <vt:lpstr>Wingdings</vt:lpstr>
      <vt:lpstr>Office Theme</vt:lpstr>
      <vt:lpstr>Most Popular Components IN SYNCFUSION</vt:lpstr>
      <vt:lpstr>List of most popular component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Suruthika Anbu</dc:creator>
  <cp:lastModifiedBy>Suruthika Anbu</cp:lastModifiedBy>
  <cp:revision>1</cp:revision>
  <dcterms:created xsi:type="dcterms:W3CDTF">2024-03-25T09:31:11Z</dcterms:created>
  <dcterms:modified xsi:type="dcterms:W3CDTF">2024-03-25T16:24:40Z</dcterms:modified>
</cp:coreProperties>
</file>