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U</a:t>
            </a:r>
            <a:r>
              <a:rPr sz="2400" lang="en-US" smtClean="0"/>
              <a:t>R</a:t>
            </a:r>
            <a:r>
              <a:rPr sz="2400" lang="en-US" smtClean="0"/>
              <a:t>U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I </a:t>
            </a:r>
            <a:r>
              <a:rPr sz="2400" lang="en-US" smtClean="0"/>
              <a:t>K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4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asunm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4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44956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4956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2024-10-30T04:21:29Z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69c7cc1bd65744c9a44741e73e60a892</vt:lpwstr>
  </property>
</Properties>
</file>