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77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3" r:id="rId8"/>
    <p:sldId id="269" r:id="rId9"/>
    <p:sldId id="261" r:id="rId10"/>
    <p:sldId id="264" r:id="rId11"/>
    <p:sldId id="270" r:id="rId12"/>
    <p:sldId id="271" r:id="rId13"/>
    <p:sldId id="262" r:id="rId14"/>
    <p:sldId id="267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8134A-3920-4B55-AA78-F7BBD23E06AB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AF83-0D6C-4FC9-8AA8-EF552BB60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57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8134A-3920-4B55-AA78-F7BBD23E06AB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AF83-0D6C-4FC9-8AA8-EF552BB60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479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8134A-3920-4B55-AA78-F7BBD23E06AB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AF83-0D6C-4FC9-8AA8-EF552BB60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41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8134A-3920-4B55-AA78-F7BBD23E06AB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AF83-0D6C-4FC9-8AA8-EF552BB60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238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8134A-3920-4B55-AA78-F7BBD23E06AB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AF83-0D6C-4FC9-8AA8-EF552BB60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4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8134A-3920-4B55-AA78-F7BBD23E06AB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AF83-0D6C-4FC9-8AA8-EF552BB60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972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8134A-3920-4B55-AA78-F7BBD23E06AB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AF83-0D6C-4FC9-8AA8-EF552BB606A5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509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8134A-3920-4B55-AA78-F7BBD23E06AB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AF83-0D6C-4FC9-8AA8-EF552BB60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39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8134A-3920-4B55-AA78-F7BBD23E06AB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AF83-0D6C-4FC9-8AA8-EF552BB60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659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8134A-3920-4B55-AA78-F7BBD23E06AB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AF83-0D6C-4FC9-8AA8-EF552BB60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512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5E8134A-3920-4B55-AA78-F7BBD23E06AB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AF83-0D6C-4FC9-8AA8-EF552BB60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41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5E8134A-3920-4B55-AA78-F7BBD23E06AB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88BAF83-0D6C-4FC9-8AA8-EF552BB60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961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78" r:id="rId1"/>
    <p:sldLayoutId id="2147484679" r:id="rId2"/>
    <p:sldLayoutId id="2147484680" r:id="rId3"/>
    <p:sldLayoutId id="2147484681" r:id="rId4"/>
    <p:sldLayoutId id="2147484682" r:id="rId5"/>
    <p:sldLayoutId id="2147484683" r:id="rId6"/>
    <p:sldLayoutId id="2147484684" r:id="rId7"/>
    <p:sldLayoutId id="2147484685" r:id="rId8"/>
    <p:sldLayoutId id="2147484686" r:id="rId9"/>
    <p:sldLayoutId id="2147484687" r:id="rId10"/>
    <p:sldLayoutId id="2147484688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0A4F7-4C2D-0CEF-52BA-C78616FCA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198" y="1818854"/>
            <a:ext cx="6408019" cy="2291134"/>
          </a:xfrm>
        </p:spPr>
        <p:txBody>
          <a:bodyPr>
            <a:normAutofit/>
          </a:bodyPr>
          <a:lstStyle/>
          <a:p>
            <a:r>
              <a:rPr lang="en-IN" sz="5400" b="1" cap="none" dirty="0">
                <a:latin typeface="Arial" panose="020B0604020202020204" pitchFamily="34" charset="0"/>
                <a:cs typeface="Arial" panose="020B0604020202020204" pitchFamily="34" charset="0"/>
              </a:rPr>
              <a:t>Movie Review Application </a:t>
            </a:r>
            <a:endParaRPr lang="en-IN" sz="5400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6E5445-24EE-3285-5B3E-CE92C1589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198" y="4352544"/>
            <a:ext cx="7896607" cy="1239894"/>
          </a:xfrm>
        </p:spPr>
        <p:txBody>
          <a:bodyPr>
            <a:normAutofit/>
          </a:bodyPr>
          <a:lstStyle/>
          <a:p>
            <a:pPr algn="l"/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Prajwal Surve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CB9ACD-B6CB-4B32-CB97-0952B85E3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856" y="1818854"/>
            <a:ext cx="2668581" cy="22911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1AE033-B84E-D35E-34EF-FBBBD9F2A2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93" b="29256"/>
          <a:stretch/>
        </p:blipFill>
        <p:spPr>
          <a:xfrm>
            <a:off x="10195937" y="108283"/>
            <a:ext cx="1905000" cy="77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476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7000"/>
                <a:shade val="100000"/>
                <a:satMod val="185000"/>
                <a:lumMod val="120000"/>
              </a:schemeClr>
            </a:gs>
            <a:gs pos="100000">
              <a:schemeClr val="bg1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61A78A-B5FD-EA0D-A517-8F5154899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049" y="190549"/>
            <a:ext cx="4486656" cy="1141497"/>
          </a:xfrm>
        </p:spPr>
        <p:txBody>
          <a:bodyPr>
            <a:normAutofit/>
          </a:bodyPr>
          <a:lstStyle/>
          <a:p>
            <a:r>
              <a:rPr lang="en-IN" sz="4000" b="1" cap="none" dirty="0">
                <a:latin typeface="Arial" panose="020B0604020202020204" pitchFamily="34" charset="0"/>
                <a:cs typeface="Arial" panose="020B0604020202020204" pitchFamily="34" charset="0"/>
              </a:rPr>
              <a:t>User Interface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6C71B3-E757-F339-9C47-5B901BD1F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46620" y="392679"/>
            <a:ext cx="3794760" cy="2194036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Homepage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4FDB70-20A0-89D8-1BCD-DDDDFB6DFFD1}"/>
              </a:ext>
            </a:extLst>
          </p:cNvPr>
          <p:cNvSpPr/>
          <p:nvPr/>
        </p:nvSpPr>
        <p:spPr>
          <a:xfrm>
            <a:off x="6096000" y="1534176"/>
            <a:ext cx="6096000" cy="53238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F2E8C7-45FB-D083-91AC-AEBF4D8AC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49" y="1722921"/>
            <a:ext cx="10395926" cy="504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02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2BE117-1A12-26DA-95FB-759DA643F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68443"/>
            <a:ext cx="7729728" cy="917070"/>
          </a:xfrm>
        </p:spPr>
        <p:txBody>
          <a:bodyPr>
            <a:normAutofit fontScale="90000"/>
          </a:bodyPr>
          <a:lstStyle/>
          <a:p>
            <a:r>
              <a:rPr lang="en-IN" sz="3100" b="1" cap="none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en-IN" sz="3100" dirty="0"/>
              <a:t> </a:t>
            </a:r>
            <a:r>
              <a:rPr lang="en-IN" sz="3100" b="1" cap="none" dirty="0"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  <a:br>
              <a:rPr lang="en-IN" sz="2800" b="1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200" b="1" cap="none" dirty="0">
                <a:latin typeface="Arial" panose="020B0604020202020204" pitchFamily="34" charset="0"/>
                <a:cs typeface="Arial" panose="020B0604020202020204" pitchFamily="34" charset="0"/>
              </a:rPr>
              <a:t>Movies Page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D823EF-0036-C478-C1FC-E0CEE01A9EAF}"/>
              </a:ext>
            </a:extLst>
          </p:cNvPr>
          <p:cNvSpPr/>
          <p:nvPr/>
        </p:nvSpPr>
        <p:spPr>
          <a:xfrm>
            <a:off x="1" y="1260909"/>
            <a:ext cx="12192000" cy="58906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F90DCC-9AE9-5C1D-7950-126822055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24" y="1511166"/>
            <a:ext cx="10886552" cy="517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794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9BDF6-C662-1C82-95ED-7B55CACBC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25426"/>
            <a:ext cx="7729728" cy="919981"/>
          </a:xfrm>
        </p:spPr>
        <p:txBody>
          <a:bodyPr>
            <a:normAutofit fontScale="90000"/>
          </a:bodyPr>
          <a:lstStyle/>
          <a:p>
            <a:r>
              <a:rPr lang="en-IN" sz="3100" b="1" cap="none" dirty="0">
                <a:latin typeface="Arial" panose="020B0604020202020204" pitchFamily="34" charset="0"/>
                <a:cs typeface="Arial" panose="020B0604020202020204" pitchFamily="34" charset="0"/>
              </a:rPr>
              <a:t>User Interface</a:t>
            </a:r>
            <a:br>
              <a:rPr lang="en-IN" sz="2800" b="1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200" b="1" cap="none" dirty="0">
                <a:latin typeface="Arial" panose="020B0604020202020204" pitchFamily="34" charset="0"/>
                <a:cs typeface="Arial" panose="020B0604020202020204" pitchFamily="34" charset="0"/>
              </a:rPr>
              <a:t>Movie Reviews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F5121B-6C32-7F0C-8E07-F1A4DBE0BE0F}"/>
              </a:ext>
            </a:extLst>
          </p:cNvPr>
          <p:cNvSpPr/>
          <p:nvPr/>
        </p:nvSpPr>
        <p:spPr>
          <a:xfrm>
            <a:off x="0" y="1289785"/>
            <a:ext cx="12192000" cy="55682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AC2477-70D2-EC5B-E7AB-0C87E68139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41" y="1395664"/>
            <a:ext cx="11017718" cy="533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493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F2F49FD-189E-C984-312E-CC8B89085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cap="none" dirty="0">
                <a:latin typeface="Arial" panose="020B0604020202020204" pitchFamily="34" charset="0"/>
                <a:cs typeface="Arial" panose="020B0604020202020204" pitchFamily="34" charset="0"/>
              </a:rPr>
              <a:t>Future Enhancements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9062E90-8C40-2606-4015-20876243B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Email Validation using OTP</a:t>
            </a:r>
          </a:p>
          <a:p>
            <a:pPr>
              <a:buClr>
                <a:schemeClr val="tx1"/>
              </a:buClr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Sentiment Analysis</a:t>
            </a:r>
          </a:p>
          <a:p>
            <a:pPr>
              <a:buClr>
                <a:schemeClr val="tx1"/>
              </a:buClr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Personalized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622660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8B48E-E798-6AB1-7242-73BC89224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cap="none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72155-A43D-0DDB-ED98-1F1DABC77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This application enhanced users film experiences by providing centralized movie database ,real time ratings and reviews . It enables informed decision making and movie discovery </a:t>
            </a:r>
          </a:p>
        </p:txBody>
      </p:sp>
    </p:spTree>
    <p:extLst>
      <p:ext uri="{BB962C8B-B14F-4D97-AF65-F5344CB8AC3E}">
        <p14:creationId xmlns:p14="http://schemas.microsoft.com/office/powerpoint/2010/main" val="3866458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F92988-D1B6-B49E-F1AC-E066B61CB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577734"/>
            <a:ext cx="7729728" cy="1188720"/>
          </a:xfrm>
        </p:spPr>
        <p:txBody>
          <a:bodyPr>
            <a:normAutofit/>
          </a:bodyPr>
          <a:lstStyle/>
          <a:p>
            <a:r>
              <a:rPr lang="en-IN" sz="4400" b="1" cap="none" dirty="0">
                <a:latin typeface="Arial" panose="020B0604020202020204" pitchFamily="34" charset="0"/>
                <a:cs typeface="Arial" panose="020B0604020202020204" pitchFamily="34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064152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00F7-8E69-EA26-4D4F-5E0DF7E6E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815" y="964692"/>
            <a:ext cx="8280971" cy="1188720"/>
          </a:xfrm>
        </p:spPr>
        <p:txBody>
          <a:bodyPr>
            <a:normAutofit/>
          </a:bodyPr>
          <a:lstStyle/>
          <a:p>
            <a:r>
              <a:rPr lang="en-IN" sz="4800" b="1" cap="none" dirty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IN" sz="44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DD57B-1BEC-7626-B099-60C3D719C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815" y="2638044"/>
            <a:ext cx="8280971" cy="3101983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>
              <a:buClr>
                <a:schemeClr val="tx1"/>
              </a:buClr>
            </a:pP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  <a:p>
            <a:pPr>
              <a:buClr>
                <a:schemeClr val="tx1"/>
              </a:buClr>
            </a:pP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Software Requirements</a:t>
            </a:r>
          </a:p>
          <a:p>
            <a:pPr>
              <a:buClr>
                <a:schemeClr val="tx1"/>
              </a:buClr>
            </a:pP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  <a:p>
            <a:pPr>
              <a:buClr>
                <a:schemeClr val="tx1"/>
              </a:buClr>
            </a:pP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Future Enhancements</a:t>
            </a:r>
          </a:p>
          <a:p>
            <a:pPr>
              <a:buClr>
                <a:schemeClr val="tx1"/>
              </a:buClr>
            </a:pP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245364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6781E-5081-FA7D-993F-DBA39090A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1267" y="964692"/>
            <a:ext cx="8476180" cy="1188720"/>
          </a:xfrm>
        </p:spPr>
        <p:txBody>
          <a:bodyPr>
            <a:normAutofit/>
          </a:bodyPr>
          <a:lstStyle/>
          <a:p>
            <a:r>
              <a:rPr lang="en-IN" sz="4800" b="1" cap="none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E824B-095C-EAF3-AB35-DF7825AF8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1267" y="2638044"/>
            <a:ext cx="8476180" cy="3101983"/>
          </a:xfr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Welcome to the presentation on Movie Review Application ,a tool for movie enthusiasts and casual viewers alike</a:t>
            </a:r>
          </a:p>
          <a:p>
            <a:pPr>
              <a:buClr>
                <a:schemeClr val="tx1"/>
              </a:buClr>
            </a:pP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This application aims to provide ways to discover ,rate and review movies , making your film experience more enjoyable and informed</a:t>
            </a:r>
          </a:p>
        </p:txBody>
      </p:sp>
    </p:spTree>
    <p:extLst>
      <p:ext uri="{BB962C8B-B14F-4D97-AF65-F5344CB8AC3E}">
        <p14:creationId xmlns:p14="http://schemas.microsoft.com/office/powerpoint/2010/main" val="1173044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E664A-49FE-98A2-5617-C1A936901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718" y="964692"/>
            <a:ext cx="8486455" cy="1188720"/>
          </a:xfrm>
        </p:spPr>
        <p:txBody>
          <a:bodyPr>
            <a:normAutofit/>
          </a:bodyPr>
          <a:lstStyle/>
          <a:p>
            <a:r>
              <a:rPr lang="en-IN" sz="4800" b="1" cap="none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69BA1-BB2F-044E-8FAD-7B092C368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0717" y="2638044"/>
            <a:ext cx="8486455" cy="310198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  <a:t>This application aims to provide wide variety of movies from different genres ,language ,release years </a:t>
            </a:r>
          </a:p>
          <a:p>
            <a:pPr>
              <a:buClr>
                <a:schemeClr val="tx1"/>
              </a:buClr>
            </a:pPr>
            <a: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  <a:t>To enable viewers to make a informed decision about which movie to watch using real-time review and ratings from reviewers.</a:t>
            </a:r>
          </a:p>
        </p:txBody>
      </p:sp>
    </p:spTree>
    <p:extLst>
      <p:ext uri="{BB962C8B-B14F-4D97-AF65-F5344CB8AC3E}">
        <p14:creationId xmlns:p14="http://schemas.microsoft.com/office/powerpoint/2010/main" val="1164929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B1FDD-3EDD-CD4C-3DAC-8A4CD5B66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173" y="964692"/>
            <a:ext cx="9688530" cy="1188720"/>
          </a:xfrm>
        </p:spPr>
        <p:txBody>
          <a:bodyPr>
            <a:normAutofit/>
          </a:bodyPr>
          <a:lstStyle/>
          <a:p>
            <a:r>
              <a:rPr lang="en-IN" sz="4000" b="1" cap="none" dirty="0">
                <a:latin typeface="Arial" panose="020B0604020202020204" pitchFamily="34" charset="0"/>
                <a:cs typeface="Arial" panose="020B0604020202020204" pitchFamily="34" charset="0"/>
              </a:rPr>
              <a:t>Software Requirements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7ACEC-B92D-8AA4-46D0-37ABA5310E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0706" y="2638044"/>
            <a:ext cx="4702977" cy="3639466"/>
          </a:xfrm>
        </p:spPr>
        <p:txBody>
          <a:bodyPr>
            <a:normAutofit fontScale="85000" lnSpcReduction="20000"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</a:p>
          <a:p>
            <a:pPr lvl="2">
              <a:buClr>
                <a:schemeClr val="tx1"/>
              </a:buClr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Django framework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Python Libraries</a:t>
            </a:r>
          </a:p>
          <a:p>
            <a:pPr lvl="2">
              <a:buClr>
                <a:schemeClr val="tx1"/>
              </a:buClr>
            </a:pPr>
            <a:r>
              <a:rPr lang="en-IN" sz="2200" dirty="0" err="1">
                <a:latin typeface="Arial" panose="020B0604020202020204" pitchFamily="34" charset="0"/>
                <a:cs typeface="Arial" panose="020B0604020202020204" pitchFamily="34" charset="0"/>
              </a:rPr>
              <a:t>django_restframework</a:t>
            </a: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bs4</a:t>
            </a:r>
          </a:p>
          <a:p>
            <a:pPr lvl="2">
              <a:buClr>
                <a:schemeClr val="tx1"/>
              </a:buClr>
            </a:pPr>
            <a:r>
              <a:rPr lang="en-IN" sz="2200" dirty="0" err="1">
                <a:latin typeface="Arial" panose="020B0604020202020204" pitchFamily="34" charset="0"/>
                <a:cs typeface="Arial" panose="020B0604020202020204" pitchFamily="34" charset="0"/>
              </a:rPr>
              <a:t>googleapiclient</a:t>
            </a: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</a:pPr>
            <a:r>
              <a:rPr lang="en-IN" sz="2200" dirty="0" err="1">
                <a:latin typeface="Arial" panose="020B0604020202020204" pitchFamily="34" charset="0"/>
                <a:cs typeface="Arial" panose="020B0604020202020204" pitchFamily="34" charset="0"/>
              </a:rPr>
              <a:t>widget_tweaks</a:t>
            </a: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</a:pPr>
            <a:r>
              <a:rPr lang="en-IN" sz="2200" dirty="0" err="1">
                <a:latin typeface="Arial" panose="020B0604020202020204" pitchFamily="34" charset="0"/>
                <a:cs typeface="Arial" panose="020B0604020202020204" pitchFamily="34" charset="0"/>
              </a:rPr>
              <a:t>crispy_forms</a:t>
            </a: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crispy_bootstrap5</a:t>
            </a:r>
          </a:p>
          <a:p>
            <a:pPr marL="457200" lvl="2" indent="0">
              <a:buClr>
                <a:schemeClr val="tx1"/>
              </a:buClr>
              <a:buNone/>
            </a:pP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</a:pP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</a:pP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322803-FF0F-B109-48E6-D14109B73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593388" cy="3101982"/>
          </a:xfrm>
        </p:spPr>
        <p:txBody>
          <a:bodyPr>
            <a:normAutofit fontScale="85000" lnSpcReduction="20000"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Database 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Sqlite3</a:t>
            </a:r>
          </a:p>
          <a:p>
            <a:pPr lvl="2">
              <a:buClr>
                <a:schemeClr val="tx1"/>
              </a:buClr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CRUD operations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Software Platforms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Visual Studio Code 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Python pip 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Command Prompt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3838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B168C-7FBC-1DA7-348A-E8318B7FE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698" y="729096"/>
            <a:ext cx="7729728" cy="1188720"/>
          </a:xfrm>
        </p:spPr>
        <p:txBody>
          <a:bodyPr>
            <a:normAutofit/>
          </a:bodyPr>
          <a:lstStyle/>
          <a:p>
            <a:r>
              <a:rPr lang="en-US" sz="4800" b="1" cap="none" dirty="0">
                <a:latin typeface="Arial" panose="020B0604020202020204" pitchFamily="34" charset="0"/>
                <a:cs typeface="Arial" panose="020B0604020202020204" pitchFamily="34" charset="0"/>
              </a:rPr>
              <a:t>Feature Overview</a:t>
            </a:r>
            <a:endParaRPr lang="en-IN" sz="48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1D557-BDF7-0FC6-F144-20534D462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157574"/>
            <a:ext cx="3645682" cy="3582454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  <a:buSzPct val="111000"/>
              <a:buFont typeface="Wingdings" panose="05000000000000000000" pitchFamily="2" charset="2"/>
              <a:buChar char="q"/>
            </a:pP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  <a:p>
            <a:pPr lvl="1">
              <a:buClr>
                <a:schemeClr val="tx1"/>
              </a:buClr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Sign Up / Login</a:t>
            </a:r>
          </a:p>
          <a:p>
            <a:pPr lvl="1">
              <a:buClr>
                <a:schemeClr val="tx1"/>
              </a:buClr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View Movies </a:t>
            </a:r>
          </a:p>
          <a:p>
            <a:pPr lvl="1">
              <a:buClr>
                <a:schemeClr val="tx1"/>
              </a:buClr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Search Movies</a:t>
            </a:r>
          </a:p>
          <a:p>
            <a:pPr lvl="1">
              <a:buClr>
                <a:schemeClr val="tx1"/>
              </a:buClr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View Reviews and Ratings</a:t>
            </a:r>
          </a:p>
          <a:p>
            <a:pPr lvl="1">
              <a:buClr>
                <a:schemeClr val="tx1"/>
              </a:buClr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Add Review / Rating</a:t>
            </a:r>
          </a:p>
          <a:p>
            <a:pPr lvl="1">
              <a:buClr>
                <a:schemeClr val="tx1"/>
              </a:buClr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Edit / Delete Review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7678436-272B-F7BE-0BE8-BBF069DB5B0A}"/>
              </a:ext>
            </a:extLst>
          </p:cNvPr>
          <p:cNvSpPr txBox="1">
            <a:spLocks/>
          </p:cNvSpPr>
          <p:nvPr/>
        </p:nvSpPr>
        <p:spPr>
          <a:xfrm>
            <a:off x="6104562" y="2157574"/>
            <a:ext cx="3645682" cy="35824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SzPct val="111000"/>
              <a:buFont typeface="Wingdings" panose="05000000000000000000" pitchFamily="2" charset="2"/>
              <a:buChar char="q"/>
            </a:pP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  <a:p>
            <a:pPr lvl="1">
              <a:buClr>
                <a:schemeClr val="tx1"/>
              </a:buClr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</a:p>
          <a:p>
            <a:pPr lvl="1">
              <a:buClr>
                <a:schemeClr val="tx1"/>
              </a:buClr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View /Delete Users</a:t>
            </a:r>
          </a:p>
          <a:p>
            <a:pPr lvl="1">
              <a:buClr>
                <a:schemeClr val="tx1"/>
              </a:buClr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Add /Delete Movies</a:t>
            </a:r>
          </a:p>
          <a:p>
            <a:pPr lvl="1">
              <a:buClr>
                <a:schemeClr val="tx1"/>
              </a:buClr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Add /Delete Actors</a:t>
            </a:r>
          </a:p>
          <a:p>
            <a:pPr lvl="1">
              <a:buClr>
                <a:schemeClr val="tx1"/>
              </a:buClr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Add /Delete Genres</a:t>
            </a:r>
          </a:p>
          <a:p>
            <a:pPr lvl="1">
              <a:buClr>
                <a:schemeClr val="tx1"/>
              </a:buClr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Search /Edit Movies</a:t>
            </a:r>
          </a:p>
          <a:p>
            <a:pPr lvl="1">
              <a:buClr>
                <a:schemeClr val="tx1"/>
              </a:buClr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Delete Review</a:t>
            </a:r>
          </a:p>
          <a:p>
            <a:pPr lvl="1">
              <a:buClr>
                <a:schemeClr val="tx1"/>
              </a:buClr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941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88C5-5F46-97CC-46BC-86E8AC0DC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cap="none" dirty="0">
                <a:latin typeface="Arial" panose="020B0604020202020204" pitchFamily="34" charset="0"/>
                <a:cs typeface="Arial" panose="020B0604020202020204" pitchFamily="34" charset="0"/>
              </a:rPr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3C1DB-EF33-F4A4-F7D8-1CE9ADC96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Comprehensive Databases</a:t>
            </a:r>
          </a:p>
          <a:p>
            <a:pPr>
              <a:buClr>
                <a:schemeClr val="tx1"/>
              </a:buClr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Movie Discovery</a:t>
            </a:r>
          </a:p>
          <a:p>
            <a:pPr>
              <a:buClr>
                <a:schemeClr val="tx1"/>
              </a:buClr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Real Time Reviews And Ratings</a:t>
            </a:r>
          </a:p>
          <a:p>
            <a:pPr>
              <a:buClr>
                <a:schemeClr val="tx1"/>
              </a:buClr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User-Friendly Interface</a:t>
            </a:r>
          </a:p>
          <a:p>
            <a:pPr marL="0" indent="0">
              <a:buClr>
                <a:schemeClr val="tx1"/>
              </a:buClr>
              <a:buNone/>
            </a:pP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513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581E32-56F5-0C1C-CC23-FB7911CD9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cap="none" dirty="0">
                <a:latin typeface="Arial" panose="020B0604020202020204" pitchFamily="34" charset="0"/>
                <a:cs typeface="Arial" panose="020B0604020202020204" pitchFamily="34" charset="0"/>
              </a:rPr>
              <a:t>E-R Diagram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230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61FFABC-54D3-F8CF-8EA3-2F7E45F48213}"/>
              </a:ext>
            </a:extLst>
          </p:cNvPr>
          <p:cNvSpPr/>
          <p:nvPr/>
        </p:nvSpPr>
        <p:spPr>
          <a:xfrm>
            <a:off x="482885" y="308225"/>
            <a:ext cx="11157735" cy="6287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51EE2A-06FE-6F00-E6D1-F89567FB2FCF}"/>
              </a:ext>
            </a:extLst>
          </p:cNvPr>
          <p:cNvSpPr/>
          <p:nvPr/>
        </p:nvSpPr>
        <p:spPr>
          <a:xfrm>
            <a:off x="9169682" y="1196015"/>
            <a:ext cx="945223" cy="5239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5BCB86-A9FF-722A-4F66-4FF0D1B9DA00}"/>
              </a:ext>
            </a:extLst>
          </p:cNvPr>
          <p:cNvSpPr txBox="1"/>
          <p:nvPr/>
        </p:nvSpPr>
        <p:spPr>
          <a:xfrm>
            <a:off x="9149134" y="1350665"/>
            <a:ext cx="94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18DC18F-6841-AB19-BE15-6F1702AD0475}"/>
              </a:ext>
            </a:extLst>
          </p:cNvPr>
          <p:cNvSpPr/>
          <p:nvPr/>
        </p:nvSpPr>
        <p:spPr>
          <a:xfrm>
            <a:off x="9169682" y="414003"/>
            <a:ext cx="945223" cy="523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EBD0EA-BC29-5092-470D-B1A04CE49F3B}"/>
              </a:ext>
            </a:extLst>
          </p:cNvPr>
          <p:cNvSpPr txBox="1"/>
          <p:nvPr/>
        </p:nvSpPr>
        <p:spPr>
          <a:xfrm>
            <a:off x="9290391" y="545189"/>
            <a:ext cx="7089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u="sng" dirty="0">
                <a:latin typeface="Arial" panose="020B0604020202020204" pitchFamily="34" charset="0"/>
                <a:cs typeface="Arial" panose="020B0604020202020204" pitchFamily="34" charset="0"/>
              </a:rPr>
              <a:t>User id</a:t>
            </a:r>
            <a:endParaRPr lang="en-IN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A0A3EF-EAF3-FA95-9905-972A36F9649C}"/>
              </a:ext>
            </a:extLst>
          </p:cNvPr>
          <p:cNvSpPr/>
          <p:nvPr/>
        </p:nvSpPr>
        <p:spPr>
          <a:xfrm>
            <a:off x="10455656" y="414003"/>
            <a:ext cx="945223" cy="523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5729F9-EC8E-7408-2E5B-C64A35B132FA}"/>
              </a:ext>
            </a:extLst>
          </p:cNvPr>
          <p:cNvSpPr txBox="1"/>
          <p:nvPr/>
        </p:nvSpPr>
        <p:spPr>
          <a:xfrm>
            <a:off x="10611486" y="536906"/>
            <a:ext cx="606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06FDF4F-EA30-B400-E838-63449F54D33E}"/>
              </a:ext>
            </a:extLst>
          </p:cNvPr>
          <p:cNvSpPr/>
          <p:nvPr/>
        </p:nvSpPr>
        <p:spPr>
          <a:xfrm>
            <a:off x="10441963" y="1196015"/>
            <a:ext cx="945223" cy="523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CC8289-B5FC-053A-A796-4A7C645074AD}"/>
              </a:ext>
            </a:extLst>
          </p:cNvPr>
          <p:cNvSpPr txBox="1"/>
          <p:nvPr/>
        </p:nvSpPr>
        <p:spPr>
          <a:xfrm>
            <a:off x="10546420" y="1350665"/>
            <a:ext cx="7534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Arial" panose="020B0604020202020204" pitchFamily="34" charset="0"/>
                <a:cs typeface="Arial" panose="020B0604020202020204" pitchFamily="34" charset="0"/>
              </a:rPr>
              <a:t>Email id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9424763-CCB2-5FCD-A6BF-71D5D3F1A84C}"/>
              </a:ext>
            </a:extLst>
          </p:cNvPr>
          <p:cNvSpPr/>
          <p:nvPr/>
        </p:nvSpPr>
        <p:spPr>
          <a:xfrm>
            <a:off x="10455657" y="1883207"/>
            <a:ext cx="945223" cy="523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9AB34A-47D1-8F88-057F-A20438B7AFC7}"/>
              </a:ext>
            </a:extLst>
          </p:cNvPr>
          <p:cNvSpPr txBox="1"/>
          <p:nvPr/>
        </p:nvSpPr>
        <p:spPr>
          <a:xfrm>
            <a:off x="10585805" y="2014393"/>
            <a:ext cx="6712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Arial" panose="020B0604020202020204" pitchFamily="34" charset="0"/>
                <a:cs typeface="Arial" panose="020B0604020202020204" pitchFamily="34" charset="0"/>
              </a:rPr>
              <a:t>Contact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8610AD-C8EF-DC0D-3488-2E923DE81503}"/>
              </a:ext>
            </a:extLst>
          </p:cNvPr>
          <p:cNvSpPr/>
          <p:nvPr/>
        </p:nvSpPr>
        <p:spPr>
          <a:xfrm>
            <a:off x="1037699" y="641984"/>
            <a:ext cx="945223" cy="5239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B224DB-2E44-AD9B-AF41-DAC5289B95F5}"/>
              </a:ext>
            </a:extLst>
          </p:cNvPr>
          <p:cNvSpPr txBox="1"/>
          <p:nvPr/>
        </p:nvSpPr>
        <p:spPr>
          <a:xfrm>
            <a:off x="1037699" y="806799"/>
            <a:ext cx="94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8C8B37D-BC64-83F7-D02D-975015A6E411}"/>
              </a:ext>
            </a:extLst>
          </p:cNvPr>
          <p:cNvSpPr/>
          <p:nvPr/>
        </p:nvSpPr>
        <p:spPr>
          <a:xfrm>
            <a:off x="5333997" y="2279039"/>
            <a:ext cx="945223" cy="5239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483490-B95D-56DD-8A1B-DB4E6A8FAD04}"/>
              </a:ext>
            </a:extLst>
          </p:cNvPr>
          <p:cNvSpPr txBox="1"/>
          <p:nvPr/>
        </p:nvSpPr>
        <p:spPr>
          <a:xfrm>
            <a:off x="5294587" y="2454634"/>
            <a:ext cx="1056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Reviews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58E170-E582-ED99-588E-29B06BB2AFDF}"/>
              </a:ext>
            </a:extLst>
          </p:cNvPr>
          <p:cNvSpPr/>
          <p:nvPr/>
        </p:nvSpPr>
        <p:spPr>
          <a:xfrm>
            <a:off x="4239781" y="1621216"/>
            <a:ext cx="945223" cy="523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E9F996-827B-A648-F5FD-4E01587FD314}"/>
              </a:ext>
            </a:extLst>
          </p:cNvPr>
          <p:cNvSpPr txBox="1"/>
          <p:nvPr/>
        </p:nvSpPr>
        <p:spPr>
          <a:xfrm>
            <a:off x="4330528" y="1752783"/>
            <a:ext cx="854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u="sng" dirty="0">
                <a:latin typeface="Arial" panose="020B0604020202020204" pitchFamily="34" charset="0"/>
                <a:cs typeface="Arial" panose="020B0604020202020204" pitchFamily="34" charset="0"/>
              </a:rPr>
              <a:t>Review id</a:t>
            </a:r>
            <a:endParaRPr lang="en-IN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DDFF288-F4EF-D4E4-6AA6-2734BE395FFB}"/>
              </a:ext>
            </a:extLst>
          </p:cNvPr>
          <p:cNvSpPr/>
          <p:nvPr/>
        </p:nvSpPr>
        <p:spPr>
          <a:xfrm>
            <a:off x="5333996" y="1195263"/>
            <a:ext cx="945223" cy="523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1689AD-6575-3F3F-9A0A-959C9BFEDA67}"/>
              </a:ext>
            </a:extLst>
          </p:cNvPr>
          <p:cNvSpPr txBox="1"/>
          <p:nvPr/>
        </p:nvSpPr>
        <p:spPr>
          <a:xfrm>
            <a:off x="3372632" y="5576518"/>
            <a:ext cx="8544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Arial" panose="020B0604020202020204" pitchFamily="34" charset="0"/>
                <a:cs typeface="Arial" panose="020B0604020202020204" pitchFamily="34" charset="0"/>
              </a:rPr>
              <a:t>Movie name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7035E27-19B4-4EA5-0943-8E0691DA33BF}"/>
              </a:ext>
            </a:extLst>
          </p:cNvPr>
          <p:cNvSpPr/>
          <p:nvPr/>
        </p:nvSpPr>
        <p:spPr>
          <a:xfrm>
            <a:off x="6320294" y="1625214"/>
            <a:ext cx="945223" cy="523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0C90C1-DCFF-6E51-D6B1-35FDA85EC36D}"/>
              </a:ext>
            </a:extLst>
          </p:cNvPr>
          <p:cNvSpPr txBox="1"/>
          <p:nvPr/>
        </p:nvSpPr>
        <p:spPr>
          <a:xfrm>
            <a:off x="6538617" y="1761000"/>
            <a:ext cx="854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Arial" panose="020B0604020202020204" pitchFamily="34" charset="0"/>
                <a:cs typeface="Arial" panose="020B0604020202020204" pitchFamily="34" charset="0"/>
              </a:rPr>
              <a:t>rating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55C0617-0956-6622-D657-D6435A5DD50C}"/>
              </a:ext>
            </a:extLst>
          </p:cNvPr>
          <p:cNvSpPr/>
          <p:nvPr/>
        </p:nvSpPr>
        <p:spPr>
          <a:xfrm>
            <a:off x="5324751" y="4756721"/>
            <a:ext cx="945223" cy="5239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5910F9A-15EB-D162-A915-6FFA8D810B6C}"/>
              </a:ext>
            </a:extLst>
          </p:cNvPr>
          <p:cNvSpPr/>
          <p:nvPr/>
        </p:nvSpPr>
        <p:spPr>
          <a:xfrm>
            <a:off x="2709953" y="4879834"/>
            <a:ext cx="945223" cy="523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B7A0E4E-C420-A5B9-6ED4-31C0C3711237}"/>
              </a:ext>
            </a:extLst>
          </p:cNvPr>
          <p:cNvSpPr txBox="1"/>
          <p:nvPr/>
        </p:nvSpPr>
        <p:spPr>
          <a:xfrm>
            <a:off x="2800700" y="5034534"/>
            <a:ext cx="854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u="sng" dirty="0">
                <a:latin typeface="Arial" panose="020B0604020202020204" pitchFamily="34" charset="0"/>
                <a:cs typeface="Arial" panose="020B0604020202020204" pitchFamily="34" charset="0"/>
              </a:rPr>
              <a:t>Movie id</a:t>
            </a:r>
            <a:endParaRPr lang="en-IN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488538A-09CC-88FA-8D64-89327BB33A1B}"/>
              </a:ext>
            </a:extLst>
          </p:cNvPr>
          <p:cNvSpPr/>
          <p:nvPr/>
        </p:nvSpPr>
        <p:spPr>
          <a:xfrm>
            <a:off x="3182565" y="5529971"/>
            <a:ext cx="945223" cy="523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0377C64-FB9E-F817-C4D5-ADD9C9747EA1}"/>
              </a:ext>
            </a:extLst>
          </p:cNvPr>
          <p:cNvSpPr/>
          <p:nvPr/>
        </p:nvSpPr>
        <p:spPr>
          <a:xfrm>
            <a:off x="5376977" y="5923279"/>
            <a:ext cx="945223" cy="523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4085375-DDDC-1D00-C2DF-4958E0B54D51}"/>
              </a:ext>
            </a:extLst>
          </p:cNvPr>
          <p:cNvSpPr/>
          <p:nvPr/>
        </p:nvSpPr>
        <p:spPr>
          <a:xfrm>
            <a:off x="4218535" y="5855496"/>
            <a:ext cx="945223" cy="523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08A7AEF-7957-143B-13C8-7F3DD5E28261}"/>
              </a:ext>
            </a:extLst>
          </p:cNvPr>
          <p:cNvSpPr/>
          <p:nvPr/>
        </p:nvSpPr>
        <p:spPr>
          <a:xfrm>
            <a:off x="6535419" y="5855496"/>
            <a:ext cx="945223" cy="523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43D37F1-8F75-9EB0-C938-B2C52ED076F7}"/>
              </a:ext>
            </a:extLst>
          </p:cNvPr>
          <p:cNvSpPr/>
          <p:nvPr/>
        </p:nvSpPr>
        <p:spPr>
          <a:xfrm>
            <a:off x="7557239" y="5529971"/>
            <a:ext cx="945223" cy="523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00156B1-8EDE-E63C-DAB3-19EC00D03FC0}"/>
              </a:ext>
            </a:extLst>
          </p:cNvPr>
          <p:cNvSpPr txBox="1"/>
          <p:nvPr/>
        </p:nvSpPr>
        <p:spPr>
          <a:xfrm>
            <a:off x="4381177" y="6039973"/>
            <a:ext cx="854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Arial" panose="020B0604020202020204" pitchFamily="34" charset="0"/>
                <a:cs typeface="Arial" panose="020B0604020202020204" pitchFamily="34" charset="0"/>
              </a:rPr>
              <a:t>Genre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D90BB79-6231-3DA9-F02F-261494ECE120}"/>
              </a:ext>
            </a:extLst>
          </p:cNvPr>
          <p:cNvSpPr txBox="1"/>
          <p:nvPr/>
        </p:nvSpPr>
        <p:spPr>
          <a:xfrm>
            <a:off x="5643244" y="6111902"/>
            <a:ext cx="854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Arial" panose="020B0604020202020204" pitchFamily="34" charset="0"/>
                <a:cs typeface="Arial" panose="020B0604020202020204" pitchFamily="34" charset="0"/>
              </a:rPr>
              <a:t>Cast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A54536D-F264-CB75-07F4-DA63D7C5D0AD}"/>
              </a:ext>
            </a:extLst>
          </p:cNvPr>
          <p:cNvSpPr txBox="1"/>
          <p:nvPr/>
        </p:nvSpPr>
        <p:spPr>
          <a:xfrm>
            <a:off x="6667230" y="5919283"/>
            <a:ext cx="8544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Arial" panose="020B0604020202020204" pitchFamily="34" charset="0"/>
                <a:cs typeface="Arial" panose="020B0604020202020204" pitchFamily="34" charset="0"/>
              </a:rPr>
              <a:t>Release Date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5723EFF-324D-FF4D-BEF1-89A1F100E18C}"/>
              </a:ext>
            </a:extLst>
          </p:cNvPr>
          <p:cNvSpPr txBox="1"/>
          <p:nvPr/>
        </p:nvSpPr>
        <p:spPr>
          <a:xfrm>
            <a:off x="7647986" y="5661157"/>
            <a:ext cx="854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Country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B77E660-EAA2-83DD-D14C-6ABADA5C0551}"/>
              </a:ext>
            </a:extLst>
          </p:cNvPr>
          <p:cNvSpPr/>
          <p:nvPr/>
        </p:nvSpPr>
        <p:spPr>
          <a:xfrm>
            <a:off x="7939548" y="4887526"/>
            <a:ext cx="945223" cy="523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3A79C69-9DD1-1530-7F26-013C9E4BD34E}"/>
              </a:ext>
            </a:extLst>
          </p:cNvPr>
          <p:cNvSpPr txBox="1"/>
          <p:nvPr/>
        </p:nvSpPr>
        <p:spPr>
          <a:xfrm>
            <a:off x="7939549" y="5003325"/>
            <a:ext cx="945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190F716-3B06-2349-669C-2BE7634E7B5E}"/>
              </a:ext>
            </a:extLst>
          </p:cNvPr>
          <p:cNvSpPr txBox="1"/>
          <p:nvPr/>
        </p:nvSpPr>
        <p:spPr>
          <a:xfrm>
            <a:off x="5387210" y="4919186"/>
            <a:ext cx="854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Movie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B602167-61C1-B25B-A6D9-3C04A8F74A82}"/>
              </a:ext>
            </a:extLst>
          </p:cNvPr>
          <p:cNvSpPr txBox="1"/>
          <p:nvPr/>
        </p:nvSpPr>
        <p:spPr>
          <a:xfrm>
            <a:off x="5399883" y="1368951"/>
            <a:ext cx="854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Arial" panose="020B0604020202020204" pitchFamily="34" charset="0"/>
                <a:cs typeface="Arial" panose="020B0604020202020204" pitchFamily="34" charset="0"/>
              </a:rPr>
              <a:t>Comment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Flowchart: Decision 58">
            <a:extLst>
              <a:ext uri="{FF2B5EF4-FFF2-40B4-BE49-F238E27FC236}">
                <a16:creationId xmlns:a16="http://schemas.microsoft.com/office/drawing/2014/main" id="{1142C0C1-E5CF-50D7-84DE-BE1D789F21BC}"/>
              </a:ext>
            </a:extLst>
          </p:cNvPr>
          <p:cNvSpPr/>
          <p:nvPr/>
        </p:nvSpPr>
        <p:spPr>
          <a:xfrm>
            <a:off x="7673090" y="3152844"/>
            <a:ext cx="945222" cy="52398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36FB57D-12B7-A5A6-1F72-4DB32EC0F352}"/>
              </a:ext>
            </a:extLst>
          </p:cNvPr>
          <p:cNvCxnSpPr>
            <a:cxnSpLocks/>
            <a:stCxn id="18" idx="2"/>
            <a:endCxn id="59" idx="3"/>
          </p:cNvCxnSpPr>
          <p:nvPr/>
        </p:nvCxnSpPr>
        <p:spPr>
          <a:xfrm flipH="1">
            <a:off x="8618312" y="1719997"/>
            <a:ext cx="1003434" cy="1694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0129ABC-BED6-8E52-7FB9-2C7A1892CDEB}"/>
              </a:ext>
            </a:extLst>
          </p:cNvPr>
          <p:cNvCxnSpPr>
            <a:cxnSpLocks/>
            <a:endCxn id="59" idx="1"/>
          </p:cNvCxnSpPr>
          <p:nvPr/>
        </p:nvCxnSpPr>
        <p:spPr>
          <a:xfrm flipV="1">
            <a:off x="6266790" y="3414835"/>
            <a:ext cx="1406300" cy="13225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4A0579F-29F5-4252-F505-1C2CEFB08C72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6291650" y="2796562"/>
            <a:ext cx="1854051" cy="356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3423106-1A28-55CE-7048-4278820755A9}"/>
              </a:ext>
            </a:extLst>
          </p:cNvPr>
          <p:cNvCxnSpPr>
            <a:stCxn id="19" idx="4"/>
            <a:endCxn id="17" idx="0"/>
          </p:cNvCxnSpPr>
          <p:nvPr/>
        </p:nvCxnSpPr>
        <p:spPr>
          <a:xfrm>
            <a:off x="9642294" y="937985"/>
            <a:ext cx="0" cy="258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8556125-5B4F-C3AF-992A-74DD6FEE5E53}"/>
              </a:ext>
            </a:extLst>
          </p:cNvPr>
          <p:cNvCxnSpPr>
            <a:stCxn id="21" idx="2"/>
          </p:cNvCxnSpPr>
          <p:nvPr/>
        </p:nvCxnSpPr>
        <p:spPr>
          <a:xfrm flipH="1">
            <a:off x="10114905" y="675994"/>
            <a:ext cx="340751" cy="519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5BB5614F-1E94-905D-A0F1-61E382634D50}"/>
              </a:ext>
            </a:extLst>
          </p:cNvPr>
          <p:cNvCxnSpPr>
            <a:cxnSpLocks/>
            <a:stCxn id="18" idx="2"/>
            <a:endCxn id="25" idx="2"/>
          </p:cNvCxnSpPr>
          <p:nvPr/>
        </p:nvCxnSpPr>
        <p:spPr>
          <a:xfrm rot="16200000" flipH="1">
            <a:off x="9826101" y="1515641"/>
            <a:ext cx="425201" cy="83391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03C77DC-F931-16AF-1C43-C4C9D5373888}"/>
              </a:ext>
            </a:extLst>
          </p:cNvPr>
          <p:cNvCxnSpPr>
            <a:cxnSpLocks/>
            <a:stCxn id="17" idx="3"/>
            <a:endCxn id="23" idx="2"/>
          </p:cNvCxnSpPr>
          <p:nvPr/>
        </p:nvCxnSpPr>
        <p:spPr>
          <a:xfrm>
            <a:off x="10114905" y="1458006"/>
            <a:ext cx="3270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07FC4223-9BBB-91DA-7BF7-EDA350E22632}"/>
              </a:ext>
            </a:extLst>
          </p:cNvPr>
          <p:cNvSpPr txBox="1"/>
          <p:nvPr/>
        </p:nvSpPr>
        <p:spPr>
          <a:xfrm>
            <a:off x="7864435" y="3291722"/>
            <a:ext cx="603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Rates</a:t>
            </a:r>
            <a:endParaRPr lang="en-IN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1D3B045-3420-291A-53C5-EDE1E451A7FE}"/>
              </a:ext>
            </a:extLst>
          </p:cNvPr>
          <p:cNvCxnSpPr>
            <a:cxnSpLocks/>
            <a:stCxn id="42" idx="1"/>
            <a:endCxn id="44" idx="3"/>
          </p:cNvCxnSpPr>
          <p:nvPr/>
        </p:nvCxnSpPr>
        <p:spPr>
          <a:xfrm flipH="1">
            <a:off x="3655176" y="5018712"/>
            <a:ext cx="1669575" cy="1466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26C5DC5-1BB0-CCB5-412E-4D9BD374AD2D}"/>
              </a:ext>
            </a:extLst>
          </p:cNvPr>
          <p:cNvCxnSpPr>
            <a:cxnSpLocks/>
            <a:endCxn id="45" idx="7"/>
          </p:cNvCxnSpPr>
          <p:nvPr/>
        </p:nvCxnSpPr>
        <p:spPr>
          <a:xfrm flipH="1">
            <a:off x="3989363" y="5183057"/>
            <a:ext cx="1331960" cy="4236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5658508-62DE-7CA9-4389-B0FBFB817ACC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4691147" y="5304217"/>
            <a:ext cx="644679" cy="5512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14D9BCB-990A-94D9-8DAE-AC67D936F3D8}"/>
              </a:ext>
            </a:extLst>
          </p:cNvPr>
          <p:cNvCxnSpPr>
            <a:cxnSpLocks/>
            <a:stCxn id="56" idx="1"/>
          </p:cNvCxnSpPr>
          <p:nvPr/>
        </p:nvCxnSpPr>
        <p:spPr>
          <a:xfrm flipH="1" flipV="1">
            <a:off x="6254359" y="4974017"/>
            <a:ext cx="1685190" cy="1678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CCC2E27-723B-153D-1193-B5F340A837EC}"/>
              </a:ext>
            </a:extLst>
          </p:cNvPr>
          <p:cNvCxnSpPr>
            <a:cxnSpLocks/>
            <a:stCxn id="49" idx="1"/>
            <a:endCxn id="57" idx="3"/>
          </p:cNvCxnSpPr>
          <p:nvPr/>
        </p:nvCxnSpPr>
        <p:spPr>
          <a:xfrm flipH="1" flipV="1">
            <a:off x="6241686" y="5103852"/>
            <a:ext cx="1453978" cy="5028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DCBB394-8535-CB89-D64F-DE778E80E811}"/>
              </a:ext>
            </a:extLst>
          </p:cNvPr>
          <p:cNvCxnSpPr>
            <a:cxnSpLocks/>
            <a:stCxn id="48" idx="0"/>
          </p:cNvCxnSpPr>
          <p:nvPr/>
        </p:nvCxnSpPr>
        <p:spPr>
          <a:xfrm flipH="1" flipV="1">
            <a:off x="6241685" y="5294225"/>
            <a:ext cx="766346" cy="5612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72568B4-7105-C407-81D0-0CD1A7D46743}"/>
              </a:ext>
            </a:extLst>
          </p:cNvPr>
          <p:cNvCxnSpPr>
            <a:cxnSpLocks/>
            <a:stCxn id="46" idx="0"/>
            <a:endCxn id="57" idx="2"/>
          </p:cNvCxnSpPr>
          <p:nvPr/>
        </p:nvCxnSpPr>
        <p:spPr>
          <a:xfrm flipH="1" flipV="1">
            <a:off x="5814448" y="5288518"/>
            <a:ext cx="35141" cy="634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386AF82-A3F3-51EB-206D-CC4A29A8CA88}"/>
              </a:ext>
            </a:extLst>
          </p:cNvPr>
          <p:cNvCxnSpPr>
            <a:cxnSpLocks/>
            <a:stCxn id="31" idx="0"/>
            <a:endCxn id="37" idx="4"/>
          </p:cNvCxnSpPr>
          <p:nvPr/>
        </p:nvCxnSpPr>
        <p:spPr>
          <a:xfrm flipH="1" flipV="1">
            <a:off x="5806608" y="1719245"/>
            <a:ext cx="1" cy="559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A1340FF8-C2C3-4301-7D9A-3CC6420F3681}"/>
              </a:ext>
            </a:extLst>
          </p:cNvPr>
          <p:cNvCxnSpPr>
            <a:cxnSpLocks/>
            <a:stCxn id="39" idx="4"/>
            <a:endCxn id="31" idx="3"/>
          </p:cNvCxnSpPr>
          <p:nvPr/>
        </p:nvCxnSpPr>
        <p:spPr>
          <a:xfrm rot="5400000">
            <a:off x="6340146" y="2088270"/>
            <a:ext cx="391834" cy="51368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4FA58E30-F515-51A6-3227-A5345C86D64E}"/>
              </a:ext>
            </a:extLst>
          </p:cNvPr>
          <p:cNvCxnSpPr>
            <a:cxnSpLocks/>
            <a:stCxn id="33" idx="4"/>
            <a:endCxn id="31" idx="1"/>
          </p:cNvCxnSpPr>
          <p:nvPr/>
        </p:nvCxnSpPr>
        <p:spPr>
          <a:xfrm rot="16200000" flipH="1">
            <a:off x="4825279" y="2032312"/>
            <a:ext cx="395832" cy="62160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6C530199-E7EB-FCFD-FECC-29BA98612C8A}"/>
              </a:ext>
            </a:extLst>
          </p:cNvPr>
          <p:cNvCxnSpPr/>
          <p:nvPr/>
        </p:nvCxnSpPr>
        <p:spPr>
          <a:xfrm>
            <a:off x="1982922" y="641984"/>
            <a:ext cx="7199191" cy="5532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1BE77E56-EB7F-D974-1AF5-8B39E54A3EB8}"/>
              </a:ext>
            </a:extLst>
          </p:cNvPr>
          <p:cNvCxnSpPr>
            <a:cxnSpLocks/>
          </p:cNvCxnSpPr>
          <p:nvPr/>
        </p:nvCxnSpPr>
        <p:spPr>
          <a:xfrm>
            <a:off x="1784729" y="1151318"/>
            <a:ext cx="3512451" cy="1645244"/>
          </a:xfrm>
          <a:prstGeom prst="bentConnector3">
            <a:avLst>
              <a:gd name="adj1" fmla="val -31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4438EFDF-5BC3-48DF-D9FA-039C018C46FF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1629166" y="1057275"/>
            <a:ext cx="3571624" cy="380933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Decision 1">
            <a:extLst>
              <a:ext uri="{FF2B5EF4-FFF2-40B4-BE49-F238E27FC236}">
                <a16:creationId xmlns:a16="http://schemas.microsoft.com/office/drawing/2014/main" id="{468B831A-E9CC-7821-1E52-2C4CD7B86C4F}"/>
              </a:ext>
            </a:extLst>
          </p:cNvPr>
          <p:cNvSpPr/>
          <p:nvPr/>
        </p:nvSpPr>
        <p:spPr>
          <a:xfrm>
            <a:off x="7668037" y="1971209"/>
            <a:ext cx="913162" cy="39183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3007CA-C02F-BE09-D40B-274842D63689}"/>
              </a:ext>
            </a:extLst>
          </p:cNvPr>
          <p:cNvSpPr txBox="1"/>
          <p:nvPr/>
        </p:nvSpPr>
        <p:spPr>
          <a:xfrm>
            <a:off x="7780294" y="2056411"/>
            <a:ext cx="854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Arial" panose="020B0604020202020204" pitchFamily="34" charset="0"/>
                <a:cs typeface="Arial" panose="020B0604020202020204" pitchFamily="34" charset="0"/>
              </a:rPr>
              <a:t>Refers to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BECEF4-CB40-E7E2-A41F-8FDC8D708065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8530980" y="1535331"/>
            <a:ext cx="618154" cy="609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311025C-2388-D414-E7CE-BB9FFD9A8AF4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6351116" y="2167126"/>
            <a:ext cx="1316921" cy="6568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97272B31-83C8-979F-76B1-9B8796C64AE3}"/>
              </a:ext>
            </a:extLst>
          </p:cNvPr>
          <p:cNvSpPr/>
          <p:nvPr/>
        </p:nvSpPr>
        <p:spPr>
          <a:xfrm>
            <a:off x="7998465" y="4164456"/>
            <a:ext cx="913162" cy="39183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564454-AEFD-22D6-0772-090875160220}"/>
              </a:ext>
            </a:extLst>
          </p:cNvPr>
          <p:cNvSpPr txBox="1"/>
          <p:nvPr/>
        </p:nvSpPr>
        <p:spPr>
          <a:xfrm>
            <a:off x="8110722" y="4249658"/>
            <a:ext cx="854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Arial" panose="020B0604020202020204" pitchFamily="34" charset="0"/>
                <a:cs typeface="Arial" panose="020B0604020202020204" pitchFamily="34" charset="0"/>
              </a:rPr>
              <a:t>Refers to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E52E7B8-8EFB-4FA7-0FF2-A109E7AA15E3}"/>
              </a:ext>
            </a:extLst>
          </p:cNvPr>
          <p:cNvCxnSpPr>
            <a:cxnSpLocks/>
            <a:stCxn id="18" idx="2"/>
            <a:endCxn id="12" idx="0"/>
          </p:cNvCxnSpPr>
          <p:nvPr/>
        </p:nvCxnSpPr>
        <p:spPr>
          <a:xfrm flipH="1">
            <a:off x="8455046" y="1719997"/>
            <a:ext cx="1166700" cy="24444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C456299-177B-20AA-C639-6341BD65CEAD}"/>
              </a:ext>
            </a:extLst>
          </p:cNvPr>
          <p:cNvCxnSpPr>
            <a:cxnSpLocks/>
            <a:stCxn id="42" idx="3"/>
            <a:endCxn id="12" idx="1"/>
          </p:cNvCxnSpPr>
          <p:nvPr/>
        </p:nvCxnSpPr>
        <p:spPr>
          <a:xfrm flipV="1">
            <a:off x="6269974" y="4360373"/>
            <a:ext cx="1728491" cy="658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83351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713</TotalTime>
  <Words>275</Words>
  <Application>Microsoft Office PowerPoint</Application>
  <PresentationFormat>Widescreen</PresentationFormat>
  <Paragraphs>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Gill Sans MT</vt:lpstr>
      <vt:lpstr>Wingdings</vt:lpstr>
      <vt:lpstr>Parcel</vt:lpstr>
      <vt:lpstr>Movie Review Application </vt:lpstr>
      <vt:lpstr>Contents</vt:lpstr>
      <vt:lpstr>Introduction</vt:lpstr>
      <vt:lpstr>Objective</vt:lpstr>
      <vt:lpstr>Software Requirements</vt:lpstr>
      <vt:lpstr>Feature Overview</vt:lpstr>
      <vt:lpstr>Key Features</vt:lpstr>
      <vt:lpstr>E-R Diagram</vt:lpstr>
      <vt:lpstr>PowerPoint Presentation</vt:lpstr>
      <vt:lpstr>User Interface</vt:lpstr>
      <vt:lpstr>User Interface Movies Page</vt:lpstr>
      <vt:lpstr>User Interface Movie Reviews</vt:lpstr>
      <vt:lpstr>Future Enhancements</vt:lpstr>
      <vt:lpstr>Conclusion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Review Application</dc:title>
  <dc:creator>Prajwal Surve</dc:creator>
  <cp:lastModifiedBy>Prajwal Surve</cp:lastModifiedBy>
  <cp:revision>10</cp:revision>
  <dcterms:created xsi:type="dcterms:W3CDTF">2023-05-27T11:10:08Z</dcterms:created>
  <dcterms:modified xsi:type="dcterms:W3CDTF">2023-11-23T02:48:57Z</dcterms:modified>
</cp:coreProperties>
</file>