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athway Gothic One" panose="020B0604020202020204" charset="0"/>
      <p:regular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86c17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86c17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386c177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386c177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86c17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86c17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386c17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386c17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401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079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160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3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650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910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625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203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9644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960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1935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156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32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269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85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052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3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ybro.com/product/kakute-f7-v1-5/" TargetMode="External"/><Relationship Id="rId2" Type="http://schemas.openxmlformats.org/officeDocument/2006/relationships/hyperlink" Target="http://www.holybro.com/product/atlatl-hv-v2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rdupilot.org/planner/" TargetMode="External"/><Relationship Id="rId4" Type="http://schemas.openxmlformats.org/officeDocument/2006/relationships/hyperlink" Target="https://www.getfpv.com/skystars-ko-blheli-32-4-in-1-3-6s-30x30-esc-45a-60a.html?afid=aVlOV0hBdmd6THc9&amp;gclid=CjwKCAjwhaaKBhBcEiwA8acsHGPqOUWcAJZFWWXe4r4-WHnkdhZ-WDu8w1FAfGgSM1rws0zrpYFC5BoC4mc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58703" y="1811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80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42512" y="3259883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Chase Westlake, Kaden Taylor, Ben Kennedy, Ethan Pyle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EDC67-C587-4624-A268-D3FCD0AD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62" y="2571750"/>
            <a:ext cx="3826675" cy="2249267"/>
          </a:xfrm>
          <a:prstGeom prst="rect">
            <a:avLst/>
          </a:prstGeom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19150" y="710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Surveilia?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1114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Surveila is a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n automated security drone designed to provide deterrence and surveillance to property. Patrols are programmed routes specified through a configurable interface.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Electronics</a:t>
            </a:r>
            <a:endParaRPr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19150" y="1445525"/>
            <a:ext cx="3974700" cy="2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Controlled by Kakute F7 V1.5 flight controller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Video managed by VTx: Atlatl HV V2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Motors managed by Skystars 45A 4-in-1 ESC.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00" b="1">
              <a:solidFill>
                <a:srgbClr val="232221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6D404-4CF1-484D-863D-3D80531B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0" y="500250"/>
            <a:ext cx="2254080" cy="2067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0A02-6CCD-450D-84D5-7C2328B6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614" y="3125688"/>
            <a:ext cx="1433086" cy="1586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15BFF-67D5-4169-A862-917156597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19" y="2074900"/>
            <a:ext cx="2254081" cy="1734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33550" y="527525"/>
            <a:ext cx="33906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Software and Design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075550" y="1248937"/>
            <a:ext cx="27066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Fusion 360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3D printable drone design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Built entirely from scratch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24150" y="2844250"/>
            <a:ext cx="38058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13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Designed using WPF Windows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Navigate between user settings and options 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Map routes, view the current video feed, etc</a:t>
            </a: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525"/>
            <a:ext cx="4039951" cy="23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2172637"/>
            <a:ext cx="3511449" cy="23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13750" y="1748118"/>
            <a:ext cx="8716500" cy="20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103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D68F-6ECC-43B3-B8E8-72E0B19A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3328-F3C5-419D-A6E4-AEBA9274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2"/>
                </a:solidFill>
              </a:rPr>
              <a:t>Atlatl HV V2 image</a:t>
            </a:r>
            <a:r>
              <a:rPr lang="en-CA" dirty="0">
                <a:solidFill>
                  <a:schemeClr val="bg2"/>
                </a:solidFill>
                <a:hlinkClick r:id="rId2"/>
              </a:rPr>
              <a:t>: HV V2 image</a:t>
            </a:r>
            <a:endParaRPr lang="en-CA" dirty="0">
              <a:solidFill>
                <a:schemeClr val="bg2"/>
              </a:solidFill>
            </a:endParaRP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 dirty="0">
                <a:solidFill>
                  <a:schemeClr val="bg2"/>
                </a:solidFill>
              </a:rPr>
              <a:t>Kakute F7 V1.5: </a:t>
            </a:r>
            <a:r>
              <a:rPr lang="en-CA" dirty="0">
                <a:solidFill>
                  <a:schemeClr val="bg2"/>
                </a:solidFill>
                <a:hlinkClick r:id="rId3"/>
              </a:rPr>
              <a:t>F7 V1.5 image</a:t>
            </a:r>
            <a:endParaRPr lang="en-CA" dirty="0">
              <a:solidFill>
                <a:schemeClr val="bg2"/>
              </a:solidFill>
            </a:endParaRP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 dirty="0">
                <a:solidFill>
                  <a:schemeClr val="bg2"/>
                </a:solidFill>
              </a:rPr>
              <a:t>4-in-1 ESC: </a:t>
            </a:r>
            <a:r>
              <a:rPr lang="en-CA" dirty="0">
                <a:solidFill>
                  <a:schemeClr val="bg2"/>
                </a:solidFill>
                <a:hlinkClick r:id="rId4"/>
              </a:rPr>
              <a:t>ESC image </a:t>
            </a:r>
            <a:endParaRPr lang="en-CA" dirty="0">
              <a:solidFill>
                <a:schemeClr val="bg2"/>
              </a:solidFill>
            </a:endParaRP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 dirty="0" err="1">
                <a:solidFill>
                  <a:schemeClr val="bg2"/>
                </a:solidFill>
              </a:rPr>
              <a:t>ArduPilot</a:t>
            </a:r>
            <a:r>
              <a:rPr lang="en-CA" dirty="0">
                <a:solidFill>
                  <a:schemeClr val="bg2"/>
                </a:solidFill>
              </a:rPr>
              <a:t> Mission Planner: </a:t>
            </a:r>
            <a:r>
              <a:rPr lang="en-CA" dirty="0">
                <a:solidFill>
                  <a:schemeClr val="bg2"/>
                </a:solidFill>
                <a:hlinkClick r:id="rId5"/>
              </a:rPr>
              <a:t>Mission Planner image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4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131</Words>
  <Application>Microsoft Office PowerPoint</Application>
  <PresentationFormat>On-screen Show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Tw Cen MT</vt:lpstr>
      <vt:lpstr>Arial</vt:lpstr>
      <vt:lpstr>Trebuchet MS</vt:lpstr>
      <vt:lpstr>Calibri</vt:lpstr>
      <vt:lpstr>Pathway Gothic One</vt:lpstr>
      <vt:lpstr>Circuit</vt:lpstr>
      <vt:lpstr>SURVEILIA</vt:lpstr>
      <vt:lpstr>What is Surveilia?</vt:lpstr>
      <vt:lpstr>Electronics</vt:lpstr>
      <vt:lpstr>Software and Design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SURVEILIA</dc:title>
  <dc:creator>Chase Douglas Christopher Westlake</dc:creator>
  <cp:lastModifiedBy>Italo Martin Hernandez Castillo</cp:lastModifiedBy>
  <cp:revision>13</cp:revision>
  <dcterms:modified xsi:type="dcterms:W3CDTF">2021-09-21T19:20:26Z</dcterms:modified>
</cp:coreProperties>
</file>