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athway Gothic One" panose="020B0604020202020204" charset="0"/>
      <p:regular r:id="rId12"/>
    </p:embeddedFon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Tw Cen MT" panose="020B06020201040206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f386c17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f386c17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f386c177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f386c177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f386c177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f386c177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f386c177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f386c177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44019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30790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81602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5531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26503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9108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56250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5203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69644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898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89607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1935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41568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324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2691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8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69856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40526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5230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858703" y="18117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43434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SURVEILIA</a:t>
            </a:r>
            <a:endParaRPr sz="8000" dirty="0">
              <a:solidFill>
                <a:srgbClr val="434343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242512" y="3259883"/>
            <a:ext cx="6593681" cy="124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Chase Westlake, Kaden Taylor, Ben Kennedy, Ethan Pyle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819150" y="710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What is Surveilia?</a:t>
            </a:r>
            <a:endParaRPr dirty="0">
              <a:solidFill>
                <a:srgbClr val="666666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311148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Surveilia is a security drone designed to aid in the security of property and possessions.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Patrols programmed routes during the day or night.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Automated to patrol avoiding manual use by the client.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Electronics</a:t>
            </a:r>
            <a:endParaRPr>
              <a:solidFill>
                <a:srgbClr val="666666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974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Powered by a Raspberry Pi Zero W.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dirty="0"/>
              <a:t>Raspberry Pi Camera – 8 Megapixel (V2)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dirty="0"/>
              <a:t>2.4 GHz Mini </a:t>
            </a:r>
            <a:r>
              <a:rPr lang="en-CA" dirty="0" err="1"/>
              <a:t>WiFi</a:t>
            </a:r>
            <a:r>
              <a:rPr lang="en-CA" dirty="0"/>
              <a:t> Antenna with </a:t>
            </a:r>
            <a:r>
              <a:rPr lang="en-CA" dirty="0" err="1"/>
              <a:t>uFL</a:t>
            </a:r>
            <a:r>
              <a:rPr lang="en-CA" dirty="0"/>
              <a:t> Connector</a:t>
            </a:r>
            <a:endParaRPr dirty="0"/>
          </a:p>
        </p:txBody>
      </p:sp>
      <p:sp>
        <p:nvSpPr>
          <p:cNvPr id="85" name="Google Shape;85;p15"/>
          <p:cNvSpPr txBox="1"/>
          <p:nvPr/>
        </p:nvSpPr>
        <p:spPr>
          <a:xfrm>
            <a:off x="0" y="0"/>
            <a:ext cx="3000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300" b="1">
              <a:solidFill>
                <a:srgbClr val="232221"/>
              </a:solidFill>
              <a:highlight>
                <a:srgbClr val="FFFFFF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D8B0B-7384-4CBD-AF05-E29EDA238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50" y="145467"/>
            <a:ext cx="2688811" cy="2688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D9E949-99ED-4C61-93B7-47935E6FE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56" y="2454689"/>
            <a:ext cx="2688811" cy="26888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33550" y="527525"/>
            <a:ext cx="33906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Software and Design</a:t>
            </a:r>
            <a:endParaRPr dirty="0">
              <a:solidFill>
                <a:srgbClr val="666666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1075550" y="1248937"/>
            <a:ext cx="2706600" cy="8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Fusion 360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3D printable drone design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Built entirely from scratch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4124150" y="2844250"/>
            <a:ext cx="3805800" cy="99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</a:pPr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Visual Studio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298450">
              <a:lnSpc>
                <a:spcPct val="115000"/>
              </a:lnSpc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 sz="1100" dirty="0">
                <a:latin typeface="Calibri"/>
                <a:ea typeface="Calibri"/>
                <a:cs typeface="Calibri"/>
                <a:sym typeface="Calibri"/>
              </a:rPr>
              <a:t>Designed using WPF Windows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298450">
              <a:lnSpc>
                <a:spcPct val="115000"/>
              </a:lnSpc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 sz="1100" dirty="0">
                <a:latin typeface="Calibri"/>
                <a:ea typeface="Calibri"/>
                <a:cs typeface="Calibri"/>
                <a:sym typeface="Calibri"/>
              </a:rPr>
              <a:t>Navigate between user settings and options 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298450">
              <a:lnSpc>
                <a:spcPct val="115000"/>
              </a:lnSpc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 sz="1100" dirty="0">
                <a:latin typeface="Calibri"/>
                <a:ea typeface="Calibri"/>
                <a:cs typeface="Calibri"/>
                <a:sym typeface="Calibri"/>
              </a:rPr>
              <a:t>Map routes, view the current video feed, etc.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27525"/>
            <a:ext cx="4039951" cy="23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25" y="2172637"/>
            <a:ext cx="3511449" cy="23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213750" y="824700"/>
            <a:ext cx="8716500" cy="30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0" dirty="0">
                <a:solidFill>
                  <a:srgbClr val="43434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SURVEILIA</a:t>
            </a:r>
            <a:endParaRPr sz="21500" dirty="0">
              <a:solidFill>
                <a:srgbClr val="434343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</TotalTime>
  <Words>114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Pathway Gothic One</vt:lpstr>
      <vt:lpstr>Arial</vt:lpstr>
      <vt:lpstr>Trebuchet MS</vt:lpstr>
      <vt:lpstr>Calibri</vt:lpstr>
      <vt:lpstr>Tw Cen MT</vt:lpstr>
      <vt:lpstr>Circuit</vt:lpstr>
      <vt:lpstr>SURVEILIA</vt:lpstr>
      <vt:lpstr>What is Surveilia?</vt:lpstr>
      <vt:lpstr>Electronics</vt:lpstr>
      <vt:lpstr>Software and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SURVEILIA</dc:title>
  <dc:creator>Chase Douglas Christopher Westlake</dc:creator>
  <cp:lastModifiedBy>Chase Douglas Christopher Westlake</cp:lastModifiedBy>
  <cp:revision>5</cp:revision>
  <dcterms:modified xsi:type="dcterms:W3CDTF">2021-09-13T19:38:28Z</dcterms:modified>
</cp:coreProperties>
</file>