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athway Gothic One" panose="020B0604020202020204" charset="0"/>
      <p:regular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Tw Cen MT" panose="020B06020201040206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f386c17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f386c17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f386c177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f386c177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f386c177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f386c177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f386c177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f386c177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44019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30790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81602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31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26503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9108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56250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5203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69644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98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89607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1935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1568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324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2691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69856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052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523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858703" y="18117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43434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SURVEILIA</a:t>
            </a:r>
            <a:endParaRPr sz="8000" dirty="0">
              <a:solidFill>
                <a:srgbClr val="43434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242512" y="3259883"/>
            <a:ext cx="6593681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Chase Westlake, Kaden Taylor, Ben Kennedy, Ethan Pyle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19150" y="710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What is Surveilia?</a:t>
            </a:r>
            <a:endParaRPr dirty="0">
              <a:solidFill>
                <a:srgbClr val="666666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311148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Surveila is a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n automated security drone designed to provide deterrence and surveillance to property. Patrols are programmed routes specified through a configurable interface.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Electronics</a:t>
            </a:r>
            <a:endParaRPr>
              <a:solidFill>
                <a:srgbClr val="666666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819150" y="1445525"/>
            <a:ext cx="3974700" cy="29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7195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Controlled by Kakute F7 V1.5 flight controller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417195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Video managed by VTx: Atlatl HV V2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417195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Motors managed by Skystars 45A 4-in-1 ESC.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0" y="0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300" b="1">
              <a:solidFill>
                <a:srgbClr val="232221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6D404-4CF1-484D-863D-3D80531B1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50" y="500250"/>
            <a:ext cx="2254080" cy="2067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10A02-6CCD-450D-84D5-7C2328B61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614" y="3125688"/>
            <a:ext cx="1433086" cy="1586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315BFF-67D5-4169-A862-917156597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219" y="2074900"/>
            <a:ext cx="2254081" cy="17344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33550" y="527525"/>
            <a:ext cx="33906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Software and Design</a:t>
            </a:r>
            <a:endParaRPr dirty="0">
              <a:solidFill>
                <a:srgbClr val="666666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075550" y="1248937"/>
            <a:ext cx="2706600" cy="8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Fusion 360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3D printable drone design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Built entirely from scratch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124150" y="2844250"/>
            <a:ext cx="3805800" cy="99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</a:pPr>
            <a:r>
              <a:rPr lang="en" sz="13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endParaRPr sz="13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8450">
              <a:lnSpc>
                <a:spcPct val="115000"/>
              </a:lnSpc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Designed using WPF Windows</a:t>
            </a:r>
            <a:endParaRPr sz="11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8450">
              <a:lnSpc>
                <a:spcPct val="115000"/>
              </a:lnSpc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Navigate between user settings and options </a:t>
            </a:r>
            <a:endParaRPr sz="11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8450">
              <a:lnSpc>
                <a:spcPct val="115000"/>
              </a:lnSpc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Map routes, view the current video feed, etc</a:t>
            </a: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27525"/>
            <a:ext cx="4039951" cy="23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25" y="2172637"/>
            <a:ext cx="3511449" cy="23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213750" y="1748118"/>
            <a:ext cx="8716500" cy="209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 dirty="0">
                <a:solidFill>
                  <a:srgbClr val="43434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SURVEILIA</a:t>
            </a:r>
            <a:endParaRPr sz="10300" dirty="0">
              <a:solidFill>
                <a:srgbClr val="43434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103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Trebuchet MS</vt:lpstr>
      <vt:lpstr>Calibri</vt:lpstr>
      <vt:lpstr>Pathway Gothic One</vt:lpstr>
      <vt:lpstr>Tw Cen MT</vt:lpstr>
      <vt:lpstr>Circuit</vt:lpstr>
      <vt:lpstr>SURVEILIA</vt:lpstr>
      <vt:lpstr>What is Surveilia?</vt:lpstr>
      <vt:lpstr>Electronics</vt:lpstr>
      <vt:lpstr>Software and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SURVEILIA</dc:title>
  <dc:creator>Chase Douglas Christopher Westlake</dc:creator>
  <cp:lastModifiedBy>Chase Douglas Christopher Westlake</cp:lastModifiedBy>
  <cp:revision>10</cp:revision>
  <dcterms:modified xsi:type="dcterms:W3CDTF">2021-09-17T19:59:47Z</dcterms:modified>
</cp:coreProperties>
</file>