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athway Gothic One" panose="020B0604020202020204" charset="0"/>
      <p:regular r:id="rId12"/>
    </p:embeddedFont>
    <p:embeddedFont>
      <p:font typeface="Tw Cen MT" panose="020B06020201040206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0" y="7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386c17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386c17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f386c177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f386c177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386c177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386c177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f386c17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f386c17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4401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3079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8160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3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26503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9108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6250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203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9644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98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89607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1935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156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32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2691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69856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052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23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858703" y="18117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43434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SURVEILIA</a:t>
            </a:r>
            <a:endParaRPr sz="8000" dirty="0">
              <a:solidFill>
                <a:srgbClr val="43434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42512" y="3259883"/>
            <a:ext cx="6593681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Chase Westlake, Kaden Taylor, Ben Kennedy, Ethan Pyle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EDC67-C587-4624-A268-D3FCD0AD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62" y="2571750"/>
            <a:ext cx="3826675" cy="2249267"/>
          </a:xfrm>
          <a:prstGeom prst="rect">
            <a:avLst/>
          </a:prstGeom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19150" y="710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What is Surveilia?</a:t>
            </a:r>
            <a:endParaRPr dirty="0"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31114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Surveila is a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n automated security drone designed to provide deterrence and surveillance to property. Patrols are programmed routes specified through a configurable interface.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Electronics</a:t>
            </a:r>
            <a:endParaRPr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819150" y="1445525"/>
            <a:ext cx="3974700" cy="29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7195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Controlled by Kakute F7 V1.5 flight controller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417195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Video managed by VTx: Atlatl HV V2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417195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Motors managed by Skystars 45A 4-in-1 ESC.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00" b="1">
              <a:solidFill>
                <a:srgbClr val="232221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6D404-4CF1-484D-863D-3D80531B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50" y="500250"/>
            <a:ext cx="2254080" cy="2067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10A02-6CCD-450D-84D5-7C2328B6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614" y="3125688"/>
            <a:ext cx="1433086" cy="1586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315BFF-67D5-4169-A862-917156597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219" y="2074900"/>
            <a:ext cx="2254081" cy="1734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33550" y="527525"/>
            <a:ext cx="33906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Software and Design</a:t>
            </a:r>
            <a:endParaRPr dirty="0"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075550" y="1248937"/>
            <a:ext cx="27066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Fusion 360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3D printable drone design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Built entirely from scratch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124150" y="2844250"/>
            <a:ext cx="3805800" cy="99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sz="13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Designed using WPF Windows</a:t>
            </a:r>
            <a:endParaRPr sz="11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Navigate between user settings and options </a:t>
            </a:r>
            <a:endParaRPr sz="11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Map routes, view the current video feed, etc</a:t>
            </a: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7525"/>
            <a:ext cx="4039951" cy="23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25" y="2172637"/>
            <a:ext cx="3511449" cy="23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213750" y="1748118"/>
            <a:ext cx="8716500" cy="209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 dirty="0">
                <a:solidFill>
                  <a:srgbClr val="43434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SURVEILIA</a:t>
            </a:r>
            <a:endParaRPr sz="10300" dirty="0">
              <a:solidFill>
                <a:srgbClr val="43434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103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Pathway Gothic One</vt:lpstr>
      <vt:lpstr>Tw Cen MT</vt:lpstr>
      <vt:lpstr>Calibri</vt:lpstr>
      <vt:lpstr>Circuit</vt:lpstr>
      <vt:lpstr>SURVEILIA</vt:lpstr>
      <vt:lpstr>What is Surveilia?</vt:lpstr>
      <vt:lpstr>Electronics</vt:lpstr>
      <vt:lpstr>Software and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SURVEILIA</dc:title>
  <dc:creator>Chase Douglas Christopher Westlake</dc:creator>
  <cp:lastModifiedBy>Chase</cp:lastModifiedBy>
  <cp:revision>11</cp:revision>
  <dcterms:modified xsi:type="dcterms:W3CDTF">2021-09-18T19:45:05Z</dcterms:modified>
</cp:coreProperties>
</file>