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992580b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992580b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992580b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992580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992580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992580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992580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992580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992580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992580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Dessert Stream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CS6650 Fall 2018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members: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Prakriti Dave &amp; Survi Satpathy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4" name="Google Shape;144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2855550" y="2044675"/>
            <a:ext cx="34329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399075" y="332400"/>
            <a:ext cx="8152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Use Case - Find the top K users with maximum step counts per day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89925" y="1731600"/>
            <a:ext cx="80679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Intended output 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25" y="2212502"/>
            <a:ext cx="7959150" cy="2207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399075" y="332400"/>
            <a:ext cx="8152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Hypothesis</a:t>
            </a:r>
            <a:r>
              <a:rPr lang="en" sz="3600">
                <a:solidFill>
                  <a:schemeClr val="dk1"/>
                </a:solidFill>
              </a:rPr>
              <a:t> - Finding top K users with max step count per day is faster when using Apache Kafka and KStream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han traditional relational database because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Calculating top K users would require sorting all the users by their step count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Aggregation in database: Group by user ID, day -&gt;Sum(Steps). This operation can be slower in a big SQL database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To get the result from a relational database the sum of steps for each user has to be calculated periodically time and again or cached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25" y="162725"/>
            <a:ext cx="87490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1" name="Google Shape;91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910875" y="687400"/>
            <a:ext cx="5994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Architecture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Design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1014600" y="1377475"/>
            <a:ext cx="7412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Steps: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Create Kafka Producer for JSON data of each user: {"userID":1,"day":1,"hour":2,"steps":30}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Create a Spout &amp; </a:t>
            </a:r>
            <a:r>
              <a:rPr lang="en" sz="1700"/>
              <a:t>Bol</a:t>
            </a:r>
            <a:r>
              <a:rPr lang="en" sz="1700"/>
              <a:t>t to aggregate user data based on key: {userID, day}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Send the Storm Topology data to Kafka Broker topic - “UserStepsPerDay”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Use KStream  Builder to create KStream from the Kafka Topic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25" y="162725"/>
            <a:ext cx="87490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9" name="Google Shape;99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910875" y="687400"/>
            <a:ext cx="5994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Architecture Design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1014600" y="1377475"/>
            <a:ext cx="7412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Steps: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5.  	Set key as ‘day’ and value as {userID,totalSteps}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6. 	Aggregate by key and update top K users by step counts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7.	Produce running top Kusers to Kafka topic 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/>
              <a:t>8.	Print top K to console/store in data source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25" y="162725"/>
            <a:ext cx="87490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7" name="Google Shape;107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910875" y="687400"/>
            <a:ext cx="5994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Architecture Design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1014600" y="1377475"/>
            <a:ext cx="7412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Steps 1 through 3: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8950" y="1803225"/>
            <a:ext cx="4803075" cy="2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085075" y="1874200"/>
            <a:ext cx="22689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Spout &amp; Bolt config aggregates by User ID and Day and forwards it to a TopologyBuilder.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output </a:t>
            </a:r>
            <a:r>
              <a:rPr lang="en"/>
              <a:t>from the storm topology should be forwarded to a new Kafka topic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25" y="162725"/>
            <a:ext cx="87490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7" name="Google Shape;117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910875" y="687400"/>
            <a:ext cx="5994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Architecture Design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9"/>
          <p:cNvSpPr txBox="1"/>
          <p:nvPr>
            <p:ph idx="4294967295" type="body"/>
          </p:nvPr>
        </p:nvSpPr>
        <p:spPr>
          <a:xfrm>
            <a:off x="1014600" y="1377475"/>
            <a:ext cx="7412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Steps 4 through 8: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3075" y="1939750"/>
            <a:ext cx="5877851" cy="26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25" y="162725"/>
            <a:ext cx="87490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6" name="Google Shape;126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910875" y="687400"/>
            <a:ext cx="5994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Architecture Design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1014600" y="1377475"/>
            <a:ext cx="7412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For report generation</a:t>
            </a:r>
            <a:r>
              <a:rPr lang="en" sz="1700"/>
              <a:t> </a:t>
            </a:r>
            <a:r>
              <a:rPr b="1" lang="en" sz="1700"/>
              <a:t>-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Consumer application that periodically fetches the  current Top K user IDs aggregated so far by listening from the output Kafka Topic of KStream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For </a:t>
            </a:r>
            <a:r>
              <a:rPr b="1" lang="en" sz="1700"/>
              <a:t>persistence -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 Consumer application which loads the Top K User Ids per day to a MongoDB.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For scaling of Kafka Cluster - 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Amazon Managed Streaming of Kafka(MSK) 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83100" y="712150"/>
            <a:ext cx="8622300" cy="4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Story so far…</a:t>
            </a:r>
            <a:endParaRPr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Kafka prod</a:t>
            </a:r>
            <a:r>
              <a:rPr b="0" lang="en" sz="2400"/>
              <a:t>ucer sends user data in JSON format for the topic-”UserSteps”</a:t>
            </a:r>
            <a:r>
              <a:rPr b="0" lang="en" sz="2400"/>
              <a:t>.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Topology builder converts it to a stream </a:t>
            </a:r>
            <a:endParaRPr b="0" sz="2400"/>
          </a:p>
        </p:txBody>
      </p:sp>
      <p:grpSp>
        <p:nvGrpSpPr>
          <p:cNvPr id="134" name="Google Shape;134;p21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35" name="Google Shape;13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6" name="Google Shape;136;p2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Links :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https://technology.amis.nl/2017/02/12/apache-kafka-streams-running-top-n-grouped-by-dimension-from-and-to-kafka-topic/#prettyPhoto</a:t>
              </a:r>
              <a:endParaRPr b="1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https://www.tutorialspoint.com/apache_kafka/apache_kafka_integration_storm.htm</a:t>
              </a:r>
              <a:endParaRPr b="1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900" y="3215312"/>
            <a:ext cx="5793299" cy="10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