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Montserrat"/>
      <p:regular r:id="rId19"/>
      <p:bold r:id="rId20"/>
      <p:italic r:id="rId21"/>
      <p:boldItalic r:id="rId22"/>
    </p:embeddedFont>
    <p:embeddedFont>
      <p:font typeface="Karl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Karla-bold.fntdata"/><Relationship Id="rId23" Type="http://schemas.openxmlformats.org/officeDocument/2006/relationships/font" Target="fonts/Karl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Karla-boldItalic.fntdata"/><Relationship Id="rId25" Type="http://schemas.openxmlformats.org/officeDocument/2006/relationships/font" Target="fonts/Karla-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Shape 9"/>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1" name="Shape 11"/>
          <p:cNvSpPr txBox="1"/>
          <p:nvPr>
            <p:ph type="ctrTitle"/>
          </p:nvPr>
        </p:nvSpPr>
        <p:spPr>
          <a:xfrm>
            <a:off x="648300" y="3404550"/>
            <a:ext cx="3530700" cy="11820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Shape 54"/>
          <p:cNvSpPr/>
          <p:nvPr/>
        </p:nvSpPr>
        <p:spPr>
          <a:xfrm>
            <a:off x="228600" y="-10437"/>
            <a:ext cx="8229315" cy="5164387"/>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5" name="Shape 55"/>
          <p:cNvSpPr/>
          <p:nvPr/>
        </p:nvSpPr>
        <p:spPr>
          <a:xfrm>
            <a:off x="0" y="-10437"/>
            <a:ext cx="8229315" cy="5164387"/>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6" name="Shape 56"/>
          <p:cNvSpPr txBox="1"/>
          <p:nvPr>
            <p:ph idx="1" type="body"/>
          </p:nvPr>
        </p:nvSpPr>
        <p:spPr>
          <a:xfrm>
            <a:off x="841000" y="4025300"/>
            <a:ext cx="7845900" cy="519600"/>
          </a:xfrm>
          <a:prstGeom prst="rect">
            <a:avLst/>
          </a:prstGeom>
        </p:spPr>
        <p:txBody>
          <a:bodyPr anchorCtr="0" anchor="b" bIns="91425" lIns="91425" spcFirstLastPara="1" rIns="91425" wrap="square" tIns="91425"/>
          <a:lstStyle>
            <a:lvl1pPr indent="-228600" lvl="0" marL="457200">
              <a:spcBef>
                <a:spcPts val="360"/>
              </a:spcBef>
              <a:spcAft>
                <a:spcPts val="0"/>
              </a:spcAft>
              <a:buSzPts val="1200"/>
              <a:buNone/>
              <a:defRPr sz="1200"/>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Shape 58"/>
          <p:cNvSpPr/>
          <p:nvPr/>
        </p:nvSpPr>
        <p:spPr>
          <a:xfrm>
            <a:off x="228600" y="-10437"/>
            <a:ext cx="8229315" cy="5164387"/>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9" name="Shape 59"/>
          <p:cNvSpPr/>
          <p:nvPr/>
        </p:nvSpPr>
        <p:spPr>
          <a:xfrm>
            <a:off x="0" y="-10437"/>
            <a:ext cx="8229315" cy="5164387"/>
          </a:xfrm>
          <a:custGeom>
            <a:pathLst>
              <a:path extrusionOk="0" h="206122" w="32845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p:cSld name="BLANK_1">
    <p:spTree>
      <p:nvGrpSpPr>
        <p:cNvPr id="60" name="Shape 6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spTree>
      <p:nvGrpSpPr>
        <p:cNvPr id="61" name="Shape 61"/>
        <p:cNvGrpSpPr/>
        <p:nvPr/>
      </p:nvGrpSpPr>
      <p:grpSpPr>
        <a:xfrm>
          <a:off x="0" y="0"/>
          <a:ext cx="0" cy="0"/>
          <a:chOff x="0" y="0"/>
          <a:chExt cx="0" cy="0"/>
        </a:xfrm>
      </p:grpSpPr>
      <p:pic>
        <p:nvPicPr>
          <p:cNvPr id="62" name="Shape 62"/>
          <p:cNvPicPr preferRelativeResize="0"/>
          <p:nvPr/>
        </p:nvPicPr>
        <p:blipFill>
          <a:blip r:embed="rId2">
            <a:alphaModFix/>
          </a:blip>
          <a:stretch>
            <a:fillRect/>
          </a:stretch>
        </p:blipFill>
        <p:spPr>
          <a:xfrm>
            <a:off x="-1" y="-3"/>
            <a:ext cx="9144007" cy="5143500"/>
          </a:xfrm>
          <a:prstGeom prst="rect">
            <a:avLst/>
          </a:prstGeom>
          <a:noFill/>
          <a:ln>
            <a:noFill/>
          </a:ln>
        </p:spPr>
      </p:pic>
      <p:sp>
        <p:nvSpPr>
          <p:cNvPr id="63" name="Shape 63"/>
          <p:cNvSpPr txBox="1"/>
          <p:nvPr>
            <p:ph type="title"/>
          </p:nvPr>
        </p:nvSpPr>
        <p:spPr>
          <a:xfrm>
            <a:off x="3868225" y="406900"/>
            <a:ext cx="4482600" cy="15372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64" name="Shape 64"/>
          <p:cNvSpPr txBox="1"/>
          <p:nvPr>
            <p:ph idx="1" type="body"/>
          </p:nvPr>
        </p:nvSpPr>
        <p:spPr>
          <a:xfrm>
            <a:off x="3868318" y="2053723"/>
            <a:ext cx="4482600" cy="2378100"/>
          </a:xfrm>
          <a:prstGeom prst="rect">
            <a:avLst/>
          </a:prstGeom>
          <a:noFill/>
        </p:spPr>
        <p:txBody>
          <a:bodyPr anchorCtr="0" anchor="t" bIns="91425" lIns="91425" spcFirstLastPara="1" rIns="91425" wrap="square" tIns="91425"/>
          <a:lstStyle>
            <a:lvl1pPr indent="-330200" lvl="0" marL="457200" algn="l">
              <a:lnSpc>
                <a:spcPct val="115000"/>
              </a:lnSpc>
              <a:spcBef>
                <a:spcPts val="600"/>
              </a:spcBef>
              <a:spcAft>
                <a:spcPts val="0"/>
              </a:spcAft>
              <a:buClr>
                <a:srgbClr val="FFFFFF"/>
              </a:buClr>
              <a:buSzPts val="1600"/>
              <a:buChar char="▸"/>
              <a:defRPr sz="1600">
                <a:solidFill>
                  <a:srgbClr val="FFFFFF"/>
                </a:solidFill>
              </a:defRPr>
            </a:lvl1pPr>
            <a:lvl2pPr indent="-330200" lvl="1" marL="914400" algn="l">
              <a:lnSpc>
                <a:spcPct val="115000"/>
              </a:lnSpc>
              <a:spcBef>
                <a:spcPts val="0"/>
              </a:spcBef>
              <a:spcAft>
                <a:spcPts val="0"/>
              </a:spcAft>
              <a:buClr>
                <a:srgbClr val="FFFFFF"/>
              </a:buClr>
              <a:buSzPts val="1600"/>
              <a:buChar char="▹"/>
              <a:defRPr sz="1400">
                <a:solidFill>
                  <a:srgbClr val="FFFFFF"/>
                </a:solidFill>
              </a:defRPr>
            </a:lvl2pPr>
            <a:lvl3pPr indent="-330200" lvl="2" marL="1371600" algn="l">
              <a:lnSpc>
                <a:spcPct val="115000"/>
              </a:lnSpc>
              <a:spcBef>
                <a:spcPts val="0"/>
              </a:spcBef>
              <a:spcAft>
                <a:spcPts val="0"/>
              </a:spcAft>
              <a:buClr>
                <a:srgbClr val="FFFFFF"/>
              </a:buClr>
              <a:buSzPts val="1600"/>
              <a:buChar char="▹"/>
              <a:defRPr sz="1400">
                <a:solidFill>
                  <a:srgbClr val="FFFFFF"/>
                </a:solidFill>
              </a:defRPr>
            </a:lvl3pPr>
            <a:lvl4pPr indent="-330200" lvl="3" marL="1828800" algn="l">
              <a:lnSpc>
                <a:spcPct val="115000"/>
              </a:lnSpc>
              <a:spcBef>
                <a:spcPts val="0"/>
              </a:spcBef>
              <a:spcAft>
                <a:spcPts val="0"/>
              </a:spcAft>
              <a:buClr>
                <a:srgbClr val="FFFFFF"/>
              </a:buClr>
              <a:buSzPts val="1600"/>
              <a:buChar char="●"/>
              <a:defRPr sz="1400">
                <a:solidFill>
                  <a:srgbClr val="FFFFFF"/>
                </a:solidFill>
              </a:defRPr>
            </a:lvl4pPr>
            <a:lvl5pPr indent="-330200" lvl="4" marL="2286000" algn="l">
              <a:lnSpc>
                <a:spcPct val="115000"/>
              </a:lnSpc>
              <a:spcBef>
                <a:spcPts val="0"/>
              </a:spcBef>
              <a:spcAft>
                <a:spcPts val="0"/>
              </a:spcAft>
              <a:buClr>
                <a:srgbClr val="FFFFFF"/>
              </a:buClr>
              <a:buSzPts val="1600"/>
              <a:buChar char="○"/>
              <a:defRPr sz="1400">
                <a:solidFill>
                  <a:srgbClr val="FFFFFF"/>
                </a:solidFill>
              </a:defRPr>
            </a:lvl5pPr>
            <a:lvl6pPr indent="-330200" lvl="5" marL="2743200" algn="l">
              <a:lnSpc>
                <a:spcPct val="115000"/>
              </a:lnSpc>
              <a:spcBef>
                <a:spcPts val="0"/>
              </a:spcBef>
              <a:spcAft>
                <a:spcPts val="0"/>
              </a:spcAft>
              <a:buClr>
                <a:srgbClr val="FFFFFF"/>
              </a:buClr>
              <a:buSzPts val="1600"/>
              <a:buChar char="■"/>
              <a:defRPr sz="1400">
                <a:solidFill>
                  <a:srgbClr val="FFFFFF"/>
                </a:solidFill>
              </a:defRPr>
            </a:lvl6pPr>
            <a:lvl7pPr indent="-330200" lvl="6" marL="3200400" algn="l">
              <a:lnSpc>
                <a:spcPct val="115000"/>
              </a:lnSpc>
              <a:spcBef>
                <a:spcPts val="0"/>
              </a:spcBef>
              <a:spcAft>
                <a:spcPts val="0"/>
              </a:spcAft>
              <a:buClr>
                <a:srgbClr val="FFFFFF"/>
              </a:buClr>
              <a:buSzPts val="1600"/>
              <a:buChar char="●"/>
              <a:defRPr sz="1400">
                <a:solidFill>
                  <a:srgbClr val="FFFFFF"/>
                </a:solidFill>
              </a:defRPr>
            </a:lvl7pPr>
            <a:lvl8pPr indent="-330200" lvl="7" marL="3657600" algn="l">
              <a:lnSpc>
                <a:spcPct val="115000"/>
              </a:lnSpc>
              <a:spcBef>
                <a:spcPts val="0"/>
              </a:spcBef>
              <a:spcAft>
                <a:spcPts val="0"/>
              </a:spcAft>
              <a:buClr>
                <a:srgbClr val="FFFFFF"/>
              </a:buClr>
              <a:buSzPts val="1600"/>
              <a:buChar char="○"/>
              <a:defRPr sz="1400">
                <a:solidFill>
                  <a:srgbClr val="FFFFFF"/>
                </a:solidFill>
              </a:defRPr>
            </a:lvl8pPr>
            <a:lvl9pPr indent="-330200" lvl="8" marL="4114800" algn="l">
              <a:lnSpc>
                <a:spcPct val="115000"/>
              </a:lnSpc>
              <a:spcBef>
                <a:spcPts val="0"/>
              </a:spcBef>
              <a:spcAft>
                <a:spcPts val="0"/>
              </a:spcAft>
              <a:buClr>
                <a:srgbClr val="FFFFFF"/>
              </a:buClr>
              <a:buSzPts val="1600"/>
              <a:buChar char="■"/>
              <a:defRPr sz="1400">
                <a:solidFill>
                  <a:srgbClr val="FFFFFF"/>
                </a:solidFill>
              </a:defRPr>
            </a:lvl9pPr>
          </a:lstStyle>
          <a:p/>
        </p:txBody>
      </p:sp>
      <p:sp>
        <p:nvSpPr>
          <p:cNvPr id="65" name="Shape 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Shape 13"/>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4" name="Shape 14"/>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5" name="Shape 15"/>
          <p:cNvSpPr txBox="1"/>
          <p:nvPr>
            <p:ph type="ctrTitle"/>
          </p:nvPr>
        </p:nvSpPr>
        <p:spPr>
          <a:xfrm>
            <a:off x="648300" y="1583350"/>
            <a:ext cx="3522300" cy="298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6" name="Shape 16"/>
          <p:cNvSpPr txBox="1"/>
          <p:nvPr>
            <p:ph idx="1" type="subTitle"/>
          </p:nvPr>
        </p:nvSpPr>
        <p:spPr>
          <a:xfrm>
            <a:off x="6724950" y="3494300"/>
            <a:ext cx="1906200" cy="10317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1_2">
    <p:spTree>
      <p:nvGrpSpPr>
        <p:cNvPr id="17" name="Shape 17"/>
        <p:cNvGrpSpPr/>
        <p:nvPr/>
      </p:nvGrpSpPr>
      <p:grpSpPr>
        <a:xfrm>
          <a:off x="0" y="0"/>
          <a:ext cx="0" cy="0"/>
          <a:chOff x="0" y="0"/>
          <a:chExt cx="0" cy="0"/>
        </a:xfrm>
      </p:grpSpPr>
      <p:sp>
        <p:nvSpPr>
          <p:cNvPr id="18" name="Shape 18"/>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9" name="Shape 19"/>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0" name="Shape 20"/>
          <p:cNvSpPr txBox="1"/>
          <p:nvPr>
            <p:ph type="title"/>
          </p:nvPr>
        </p:nvSpPr>
        <p:spPr>
          <a:xfrm>
            <a:off x="838309" y="1807900"/>
            <a:ext cx="3148200" cy="485700"/>
          </a:xfrm>
          <a:prstGeom prst="rect">
            <a:avLst/>
          </a:prstGeom>
        </p:spPr>
        <p:txBody>
          <a:bodyPr anchorCtr="0" anchor="b" bIns="91425" lIns="91425" spcFirstLastPara="1" rIns="91425" wrap="square" tIns="91425"/>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1" name="Shape 21"/>
          <p:cNvSpPr txBox="1"/>
          <p:nvPr>
            <p:ph idx="1" type="body"/>
          </p:nvPr>
        </p:nvSpPr>
        <p:spPr>
          <a:xfrm>
            <a:off x="838250" y="2419350"/>
            <a:ext cx="3148200" cy="22557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ig image">
  <p:cSld name="TITLE_1_2_1">
    <p:spTree>
      <p:nvGrpSpPr>
        <p:cNvPr id="22" name="Shape 22"/>
        <p:cNvGrpSpPr/>
        <p:nvPr/>
      </p:nvGrpSpPr>
      <p:grpSpPr>
        <a:xfrm>
          <a:off x="0" y="0"/>
          <a:ext cx="0" cy="0"/>
          <a:chOff x="0" y="0"/>
          <a:chExt cx="0" cy="0"/>
        </a:xfrm>
      </p:grpSpPr>
      <p:sp>
        <p:nvSpPr>
          <p:cNvPr id="23" name="Shape 23"/>
          <p:cNvSpPr/>
          <p:nvPr/>
        </p:nvSpPr>
        <p:spPr>
          <a:xfrm>
            <a:off x="209250" y="-9675"/>
            <a:ext cx="3076750" cy="5167075"/>
          </a:xfrm>
          <a:custGeom>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4" name="Shape 24"/>
          <p:cNvSpPr/>
          <p:nvPr/>
        </p:nvSpPr>
        <p:spPr>
          <a:xfrm>
            <a:off x="-19350" y="-9675"/>
            <a:ext cx="3076750" cy="5167075"/>
          </a:xfrm>
          <a:custGeom>
            <a:pathLst>
              <a:path extrusionOk="0" h="206683" w="123070">
                <a:moveTo>
                  <a:pt x="0" y="0"/>
                </a:moveTo>
                <a:lnTo>
                  <a:pt x="0" y="206683"/>
                </a:lnTo>
                <a:lnTo>
                  <a:pt x="123070" y="206545"/>
                </a:lnTo>
                <a:lnTo>
                  <a:pt x="67807" y="301"/>
                </a:lnTo>
                <a:close/>
              </a:path>
            </a:pathLst>
          </a:custGeom>
          <a:solidFill>
            <a:srgbClr val="FFFFFF"/>
          </a:solidFill>
          <a:ln>
            <a:noFill/>
          </a:ln>
        </p:spPr>
      </p:sp>
      <p:sp>
        <p:nvSpPr>
          <p:cNvPr id="25" name="Shape 25"/>
          <p:cNvSpPr txBox="1"/>
          <p:nvPr>
            <p:ph type="title"/>
          </p:nvPr>
        </p:nvSpPr>
        <p:spPr>
          <a:xfrm>
            <a:off x="609704" y="4116875"/>
            <a:ext cx="1609800" cy="485700"/>
          </a:xfrm>
          <a:prstGeom prst="rect">
            <a:avLst/>
          </a:prstGeom>
        </p:spPr>
        <p:txBody>
          <a:bodyPr anchorCtr="0" anchor="b" bIns="91425" lIns="91425" spcFirstLastPara="1" rIns="91425" wrap="square" tIns="91425"/>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6" name="Shape 26"/>
        <p:cNvGrpSpPr/>
        <p:nvPr/>
      </p:nvGrpSpPr>
      <p:grpSpPr>
        <a:xfrm>
          <a:off x="0" y="0"/>
          <a:ext cx="0" cy="0"/>
          <a:chOff x="0" y="0"/>
          <a:chExt cx="0" cy="0"/>
        </a:xfrm>
      </p:grpSpPr>
      <p:sp>
        <p:nvSpPr>
          <p:cNvPr id="27" name="Shape 27"/>
          <p:cNvSpPr/>
          <p:nvPr/>
        </p:nvSpPr>
        <p:spPr>
          <a:xfrm>
            <a:off x="228600" y="-10437"/>
            <a:ext cx="8229315" cy="5164387"/>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28" name="Shape 28"/>
          <p:cNvSpPr/>
          <p:nvPr/>
        </p:nvSpPr>
        <p:spPr>
          <a:xfrm>
            <a:off x="0" y="-10437"/>
            <a:ext cx="8229315" cy="5164387"/>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9" name="Shape 29"/>
          <p:cNvSpPr txBox="1"/>
          <p:nvPr/>
        </p:nvSpPr>
        <p:spPr>
          <a:xfrm>
            <a:off x="799645" y="1612075"/>
            <a:ext cx="1957200" cy="65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7200">
                <a:solidFill>
                  <a:srgbClr val="B7B7B7"/>
                </a:solidFill>
                <a:latin typeface="Montserrat"/>
                <a:ea typeface="Montserrat"/>
                <a:cs typeface="Montserrat"/>
                <a:sym typeface="Montserrat"/>
              </a:rPr>
              <a:t>“</a:t>
            </a:r>
            <a:endParaRPr sz="7200">
              <a:solidFill>
                <a:srgbClr val="B7B7B7"/>
              </a:solidFill>
              <a:latin typeface="Montserrat"/>
              <a:ea typeface="Montserrat"/>
              <a:cs typeface="Montserrat"/>
              <a:sym typeface="Montserrat"/>
            </a:endParaRPr>
          </a:p>
        </p:txBody>
      </p:sp>
      <p:sp>
        <p:nvSpPr>
          <p:cNvPr id="30" name="Shape 30"/>
          <p:cNvSpPr txBox="1"/>
          <p:nvPr>
            <p:ph idx="1" type="body"/>
          </p:nvPr>
        </p:nvSpPr>
        <p:spPr>
          <a:xfrm>
            <a:off x="838250" y="2419350"/>
            <a:ext cx="5324100" cy="22557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Shape 32"/>
          <p:cNvSpPr/>
          <p:nvPr/>
        </p:nvSpPr>
        <p:spPr>
          <a:xfrm>
            <a:off x="228600" y="-10437"/>
            <a:ext cx="8229315" cy="5164387"/>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0437"/>
            <a:ext cx="8229315" cy="5164387"/>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Shape 34"/>
          <p:cNvSpPr txBox="1"/>
          <p:nvPr>
            <p:ph type="title"/>
          </p:nvPr>
        </p:nvSpPr>
        <p:spPr>
          <a:xfrm>
            <a:off x="838350" y="1807900"/>
            <a:ext cx="5324100" cy="485700"/>
          </a:xfrm>
          <a:prstGeom prst="rect">
            <a:avLst/>
          </a:prstGeom>
        </p:spPr>
        <p:txBody>
          <a:bodyPr anchorCtr="0" anchor="b" bIns="91425" lIns="91425" spcFirstLastPara="1" rIns="91425" wrap="square" tIns="91425"/>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35" name="Shape 35"/>
          <p:cNvSpPr txBox="1"/>
          <p:nvPr>
            <p:ph idx="1" type="body"/>
          </p:nvPr>
        </p:nvSpPr>
        <p:spPr>
          <a:xfrm>
            <a:off x="838250" y="2419350"/>
            <a:ext cx="5324100" cy="2255700"/>
          </a:xfrm>
          <a:prstGeom prst="rect">
            <a:avLst/>
          </a:prstGeom>
        </p:spPr>
        <p:txBody>
          <a:bodyPr anchorCtr="0" anchor="t" bIns="91425" lIns="91425" spcFirstLastPara="1" rIns="91425" wrap="square" tIns="91425"/>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6" name="Shape 36"/>
        <p:cNvGrpSpPr/>
        <p:nvPr/>
      </p:nvGrpSpPr>
      <p:grpSpPr>
        <a:xfrm>
          <a:off x="0" y="0"/>
          <a:ext cx="0" cy="0"/>
          <a:chOff x="0" y="0"/>
          <a:chExt cx="0" cy="0"/>
        </a:xfrm>
      </p:grpSpPr>
      <p:sp>
        <p:nvSpPr>
          <p:cNvPr id="37" name="Shape 37"/>
          <p:cNvSpPr/>
          <p:nvPr/>
        </p:nvSpPr>
        <p:spPr>
          <a:xfrm>
            <a:off x="228600" y="-10437"/>
            <a:ext cx="8229315" cy="5164387"/>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8" name="Shape 38"/>
          <p:cNvSpPr/>
          <p:nvPr/>
        </p:nvSpPr>
        <p:spPr>
          <a:xfrm>
            <a:off x="0" y="-10437"/>
            <a:ext cx="8229315" cy="5164387"/>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9" name="Shape 39"/>
          <p:cNvSpPr txBox="1"/>
          <p:nvPr>
            <p:ph type="title"/>
          </p:nvPr>
        </p:nvSpPr>
        <p:spPr>
          <a:xfrm>
            <a:off x="841000" y="1884100"/>
            <a:ext cx="4801500" cy="409500"/>
          </a:xfrm>
          <a:prstGeom prst="rect">
            <a:avLst/>
          </a:prstGeom>
        </p:spPr>
        <p:txBody>
          <a:bodyPr anchorCtr="0" anchor="b" bIns="91425" lIns="91425" spcFirstLastPara="1" rIns="91425" wrap="square" tIns="91425"/>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0" name="Shape 40"/>
          <p:cNvSpPr txBox="1"/>
          <p:nvPr>
            <p:ph idx="1" type="body"/>
          </p:nvPr>
        </p:nvSpPr>
        <p:spPr>
          <a:xfrm>
            <a:off x="841001" y="2492425"/>
            <a:ext cx="2671800" cy="2433300"/>
          </a:xfrm>
          <a:prstGeom prst="rect">
            <a:avLst/>
          </a:prstGeom>
        </p:spPr>
        <p:txBody>
          <a:bodyPr anchorCtr="0" anchor="t" bIns="91425" lIns="91425" spcFirstLastPara="1" rIns="91425" wrap="square" tIns="91425"/>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1" name="Shape 41"/>
          <p:cNvSpPr txBox="1"/>
          <p:nvPr>
            <p:ph idx="2" type="body"/>
          </p:nvPr>
        </p:nvSpPr>
        <p:spPr>
          <a:xfrm>
            <a:off x="3673842" y="2492425"/>
            <a:ext cx="2671800" cy="2433300"/>
          </a:xfrm>
          <a:prstGeom prst="rect">
            <a:avLst/>
          </a:prstGeom>
        </p:spPr>
        <p:txBody>
          <a:bodyPr anchorCtr="0" anchor="t" bIns="91425" lIns="91425" spcFirstLastPara="1" rIns="91425" wrap="square" tIns="91425"/>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2" name="Shape 42"/>
        <p:cNvGrpSpPr/>
        <p:nvPr/>
      </p:nvGrpSpPr>
      <p:grpSpPr>
        <a:xfrm>
          <a:off x="0" y="0"/>
          <a:ext cx="0" cy="0"/>
          <a:chOff x="0" y="0"/>
          <a:chExt cx="0" cy="0"/>
        </a:xfrm>
      </p:grpSpPr>
      <p:sp>
        <p:nvSpPr>
          <p:cNvPr id="43" name="Shape 43"/>
          <p:cNvSpPr/>
          <p:nvPr/>
        </p:nvSpPr>
        <p:spPr>
          <a:xfrm>
            <a:off x="228600" y="-10437"/>
            <a:ext cx="8229315" cy="5164387"/>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4" name="Shape 44"/>
          <p:cNvSpPr/>
          <p:nvPr/>
        </p:nvSpPr>
        <p:spPr>
          <a:xfrm>
            <a:off x="0" y="-10437"/>
            <a:ext cx="8229315" cy="5164387"/>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5" name="Shape 45"/>
          <p:cNvSpPr txBox="1"/>
          <p:nvPr>
            <p:ph type="title"/>
          </p:nvPr>
        </p:nvSpPr>
        <p:spPr>
          <a:xfrm>
            <a:off x="841000" y="1884100"/>
            <a:ext cx="4801500" cy="409500"/>
          </a:xfrm>
          <a:prstGeom prst="rect">
            <a:avLst/>
          </a:prstGeom>
        </p:spPr>
        <p:txBody>
          <a:bodyPr anchorCtr="0" anchor="b" bIns="91425" lIns="91425" spcFirstLastPara="1" rIns="91425" wrap="square" tIns="91425"/>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6" name="Shape 46"/>
          <p:cNvSpPr txBox="1"/>
          <p:nvPr>
            <p:ph idx="1" type="body"/>
          </p:nvPr>
        </p:nvSpPr>
        <p:spPr>
          <a:xfrm>
            <a:off x="841000" y="2515375"/>
            <a:ext cx="1988700" cy="24105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7" name="Shape 47"/>
          <p:cNvSpPr txBox="1"/>
          <p:nvPr>
            <p:ph idx="2" type="body"/>
          </p:nvPr>
        </p:nvSpPr>
        <p:spPr>
          <a:xfrm>
            <a:off x="2931575" y="2515375"/>
            <a:ext cx="1988700" cy="24105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8" name="Shape 48"/>
          <p:cNvSpPr txBox="1"/>
          <p:nvPr>
            <p:ph idx="3" type="body"/>
          </p:nvPr>
        </p:nvSpPr>
        <p:spPr>
          <a:xfrm>
            <a:off x="5022150" y="2515375"/>
            <a:ext cx="1988700" cy="24105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Shape 50"/>
          <p:cNvSpPr/>
          <p:nvPr/>
        </p:nvSpPr>
        <p:spPr>
          <a:xfrm>
            <a:off x="228600" y="-10437"/>
            <a:ext cx="8229315" cy="5164387"/>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1" name="Shape 51"/>
          <p:cNvSpPr/>
          <p:nvPr/>
        </p:nvSpPr>
        <p:spPr>
          <a:xfrm>
            <a:off x="0" y="-10437"/>
            <a:ext cx="8229315" cy="5164387"/>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2" name="Shape 52"/>
          <p:cNvSpPr txBox="1"/>
          <p:nvPr>
            <p:ph type="title"/>
          </p:nvPr>
        </p:nvSpPr>
        <p:spPr>
          <a:xfrm>
            <a:off x="841000" y="1884100"/>
            <a:ext cx="4801500" cy="409500"/>
          </a:xfrm>
          <a:prstGeom prst="rect">
            <a:avLst/>
          </a:prstGeom>
        </p:spPr>
        <p:txBody>
          <a:bodyPr anchorCtr="0" anchor="b" bIns="91425" lIns="91425" spcFirstLastPara="1" rIns="91425" wrap="square" tIns="91425"/>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8BC34A"/>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1884100"/>
            <a:ext cx="5185200" cy="4746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1pPr>
            <a:lvl2pPr lvl="1">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2pPr>
            <a:lvl3pPr lvl="2">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3pPr>
            <a:lvl4pPr lvl="3">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4pPr>
            <a:lvl5pPr lvl="4">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5pPr>
            <a:lvl6pPr lvl="5">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6pPr>
            <a:lvl7pPr lvl="6">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7pPr>
            <a:lvl8pPr lvl="7">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8pPr>
            <a:lvl9pPr lvl="8">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9pPr>
          </a:lstStyle>
          <a:p/>
        </p:txBody>
      </p:sp>
      <p:sp>
        <p:nvSpPr>
          <p:cNvPr id="7" name="Shape 7"/>
          <p:cNvSpPr txBox="1"/>
          <p:nvPr>
            <p:ph idx="1" type="body"/>
          </p:nvPr>
        </p:nvSpPr>
        <p:spPr>
          <a:xfrm>
            <a:off x="457200" y="2495550"/>
            <a:ext cx="5185200" cy="2255700"/>
          </a:xfrm>
          <a:prstGeom prst="rect">
            <a:avLst/>
          </a:prstGeom>
          <a:noFill/>
          <a:ln>
            <a:noFill/>
          </a:ln>
        </p:spPr>
        <p:txBody>
          <a:bodyPr anchorCtr="0" anchor="t" bIns="91425" lIns="91425" spcFirstLastPara="1" rIns="91425" wrap="square" tIns="91425"/>
          <a:lstStyle>
            <a:lvl1pPr indent="-330200" lvl="0" marL="457200">
              <a:spcBef>
                <a:spcPts val="600"/>
              </a:spcBef>
              <a:spcAft>
                <a:spcPts val="0"/>
              </a:spcAft>
              <a:buClr>
                <a:srgbClr val="999999"/>
              </a:buClr>
              <a:buSzPts val="1600"/>
              <a:buFont typeface="Karla"/>
              <a:buChar char="▸"/>
              <a:defRPr sz="1600">
                <a:solidFill>
                  <a:srgbClr val="999999"/>
                </a:solidFill>
                <a:latin typeface="Karla"/>
                <a:ea typeface="Karla"/>
                <a:cs typeface="Karla"/>
                <a:sym typeface="Karla"/>
              </a:defRPr>
            </a:lvl1pPr>
            <a:lvl2pPr indent="-330200" lvl="1" marL="9144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2pPr>
            <a:lvl3pPr indent="-330200" lvl="2" marL="13716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3pPr>
            <a:lvl4pPr indent="-330200" lvl="3" marL="18288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4pPr>
            <a:lvl5pPr indent="-330200" lvl="4" marL="22860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5pPr>
            <a:lvl6pPr indent="-330200" lvl="5" marL="27432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6pPr>
            <a:lvl7pPr indent="-330200" lvl="6" marL="32004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7pPr>
            <a:lvl8pPr indent="-330200" lvl="7" marL="36576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8pPr>
            <a:lvl9pPr indent="-330200" lvl="8" marL="41148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868225" y="406900"/>
            <a:ext cx="4482600" cy="1537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CS5100 Foundation of Artificial Intelligence</a:t>
            </a:r>
            <a:r>
              <a:rPr lang="en"/>
              <a:t> </a:t>
            </a:r>
            <a:endParaRPr/>
          </a:p>
        </p:txBody>
      </p:sp>
      <p:sp>
        <p:nvSpPr>
          <p:cNvPr id="71" name="Shape 71"/>
          <p:cNvSpPr txBox="1"/>
          <p:nvPr>
            <p:ph idx="1" type="body"/>
          </p:nvPr>
        </p:nvSpPr>
        <p:spPr>
          <a:xfrm>
            <a:off x="3868318" y="2053723"/>
            <a:ext cx="4482600" cy="2378100"/>
          </a:xfrm>
          <a:prstGeom prst="rect">
            <a:avLst/>
          </a:prstGeom>
        </p:spPr>
        <p:txBody>
          <a:bodyPr anchorCtr="0" anchor="t" bIns="91425" lIns="91425" spcFirstLastPara="1" rIns="91425" wrap="square" tIns="91425">
            <a:noAutofit/>
          </a:bodyPr>
          <a:lstStyle/>
          <a:p>
            <a:pPr indent="0" lvl="0" marL="0" rtl="0">
              <a:lnSpc>
                <a:spcPct val="100000"/>
              </a:lnSpc>
              <a:spcBef>
                <a:spcPts val="600"/>
              </a:spcBef>
              <a:spcAft>
                <a:spcPts val="0"/>
              </a:spcAft>
              <a:buNone/>
            </a:pPr>
            <a:r>
              <a:rPr b="1" lang="en"/>
              <a:t>A Report on Identifying Personal Attacks in Wikipedia Comments</a:t>
            </a:r>
            <a:endParaRPr b="1"/>
          </a:p>
          <a:p>
            <a:pPr indent="0" lvl="0" marL="0" rtl="0">
              <a:lnSpc>
                <a:spcPct val="100000"/>
              </a:lnSpc>
              <a:spcBef>
                <a:spcPts val="1600"/>
              </a:spcBef>
              <a:spcAft>
                <a:spcPts val="0"/>
              </a:spcAft>
              <a:buNone/>
            </a:pPr>
            <a:r>
              <a:t/>
            </a:r>
            <a:endParaRPr b="1"/>
          </a:p>
          <a:p>
            <a:pPr indent="0" lvl="0" marL="0" rtl="0">
              <a:lnSpc>
                <a:spcPct val="100000"/>
              </a:lnSpc>
              <a:spcBef>
                <a:spcPts val="1600"/>
              </a:spcBef>
              <a:spcAft>
                <a:spcPts val="0"/>
              </a:spcAft>
              <a:buNone/>
            </a:pPr>
            <a:r>
              <a:rPr b="1" lang="en"/>
              <a:t>By Survi Satpathy</a:t>
            </a:r>
            <a:endParaRPr b="1"/>
          </a:p>
          <a:p>
            <a:pPr indent="0" lvl="0" marL="0" rtl="0">
              <a:lnSpc>
                <a:spcPct val="100000"/>
              </a:lnSpc>
              <a:spcBef>
                <a:spcPts val="600"/>
              </a:spcBef>
              <a:spcAft>
                <a:spcPts val="0"/>
              </a:spcAft>
              <a:buNone/>
            </a:pPr>
            <a:r>
              <a:rPr b="1" lang="en"/>
              <a:t>Spring 2018</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5722"/>
        </a:solidFill>
      </p:bgPr>
    </p:bg>
    <p:spTree>
      <p:nvGrpSpPr>
        <p:cNvPr id="126" name="Shape 126"/>
        <p:cNvGrpSpPr/>
        <p:nvPr/>
      </p:nvGrpSpPr>
      <p:grpSpPr>
        <a:xfrm>
          <a:off x="0" y="0"/>
          <a:ext cx="0" cy="0"/>
          <a:chOff x="0" y="0"/>
          <a:chExt cx="0" cy="0"/>
        </a:xfrm>
      </p:grpSpPr>
      <p:sp>
        <p:nvSpPr>
          <p:cNvPr id="127" name="Shape 127"/>
          <p:cNvSpPr txBox="1"/>
          <p:nvPr>
            <p:ph idx="4294967295" type="ctrTitle"/>
          </p:nvPr>
        </p:nvSpPr>
        <p:spPr>
          <a:xfrm>
            <a:off x="685800" y="1964350"/>
            <a:ext cx="4531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1800">
                <a:solidFill>
                  <a:srgbClr val="FF5722"/>
                </a:solidFill>
              </a:rPr>
              <a:t>THANKS!</a:t>
            </a:r>
            <a:endParaRPr sz="1800">
              <a:solidFill>
                <a:srgbClr val="FF5722"/>
              </a:solidFill>
            </a:endParaRPr>
          </a:p>
        </p:txBody>
      </p:sp>
      <p:sp>
        <p:nvSpPr>
          <p:cNvPr id="128" name="Shape 128"/>
          <p:cNvSpPr txBox="1"/>
          <p:nvPr>
            <p:ph idx="4294967295" type="subTitle"/>
          </p:nvPr>
        </p:nvSpPr>
        <p:spPr>
          <a:xfrm>
            <a:off x="685800" y="3163925"/>
            <a:ext cx="4531500" cy="78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3600"/>
              <a:t>Any questions?</a:t>
            </a:r>
            <a:endParaRPr sz="3600"/>
          </a:p>
        </p:txBody>
      </p:sp>
      <p:grpSp>
        <p:nvGrpSpPr>
          <p:cNvPr id="129" name="Shape 129"/>
          <p:cNvGrpSpPr/>
          <p:nvPr/>
        </p:nvGrpSpPr>
        <p:grpSpPr>
          <a:xfrm>
            <a:off x="792663" y="2113065"/>
            <a:ext cx="432176" cy="432176"/>
            <a:chOff x="1278900" y="2333250"/>
            <a:chExt cx="381175" cy="381175"/>
          </a:xfrm>
        </p:grpSpPr>
        <p:sp>
          <p:nvSpPr>
            <p:cNvPr id="130" name="Shape 130"/>
            <p:cNvSpPr/>
            <p:nvPr/>
          </p:nvSpPr>
          <p:spPr>
            <a:xfrm>
              <a:off x="1278900" y="2333250"/>
              <a:ext cx="381175" cy="381175"/>
            </a:xfrm>
            <a:custGeom>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nvSpPr>
          <p:spPr>
            <a:xfrm>
              <a:off x="1525475"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a:off x="1369600"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nvSpPr>
          <p:spPr>
            <a:xfrm>
              <a:off x="1369600" y="2604200"/>
              <a:ext cx="199750" cy="40825"/>
            </a:xfrm>
            <a:custGeom>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F51B5"/>
        </a:solidFill>
      </p:bgPr>
    </p:bg>
    <p:spTree>
      <p:nvGrpSpPr>
        <p:cNvPr id="137" name="Shape 137"/>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41" name="Shape 141"/>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CAF50"/>
        </a:solidFill>
      </p:bgPr>
    </p:bg>
    <p:spTree>
      <p:nvGrpSpPr>
        <p:cNvPr id="145" name="Shape 145"/>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8BC34A"/>
        </a:solidFill>
      </p:bgPr>
    </p:bg>
    <p:spTree>
      <p:nvGrpSpPr>
        <p:cNvPr id="149" name="Shape 14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DDC39"/>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504800" y="463875"/>
            <a:ext cx="6248700" cy="610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Text Clean Up &amp; Feature Selection</a:t>
            </a:r>
            <a:endParaRPr sz="3000">
              <a:solidFill>
                <a:srgbClr val="CDDC39"/>
              </a:solidFill>
            </a:endParaRPr>
          </a:p>
        </p:txBody>
      </p:sp>
      <p:sp>
        <p:nvSpPr>
          <p:cNvPr id="77" name="Shape 77"/>
          <p:cNvSpPr txBox="1"/>
          <p:nvPr/>
        </p:nvSpPr>
        <p:spPr>
          <a:xfrm>
            <a:off x="395650" y="1118750"/>
            <a:ext cx="6739800" cy="3888300"/>
          </a:xfrm>
          <a:prstGeom prst="rect">
            <a:avLst/>
          </a:prstGeom>
          <a:noFill/>
          <a:ln>
            <a:noFill/>
          </a:ln>
        </p:spPr>
        <p:txBody>
          <a:bodyPr anchorCtr="0" anchor="t" bIns="91425" lIns="91425" spcFirstLastPara="1" rIns="91425" wrap="square" tIns="91425">
            <a:noAutofit/>
          </a:bodyPr>
          <a:lstStyle/>
          <a:p>
            <a:pPr indent="-317500" lvl="0" marL="457200" rtl="0">
              <a:lnSpc>
                <a:spcPct val="100000"/>
              </a:lnSpc>
              <a:spcBef>
                <a:spcPts val="0"/>
              </a:spcBef>
              <a:spcAft>
                <a:spcPts val="0"/>
              </a:spcAft>
              <a:buSzPts val="1400"/>
              <a:buAutoNum type="alphaUcPeriod"/>
            </a:pPr>
            <a:r>
              <a:rPr lang="en"/>
              <a:t>Text Cleanup Process</a:t>
            </a:r>
            <a:endParaRPr/>
          </a:p>
          <a:p>
            <a:pPr indent="0" lvl="0" marL="0" rtl="0">
              <a:lnSpc>
                <a:spcPct val="100000"/>
              </a:lnSpc>
              <a:spcBef>
                <a:spcPts val="0"/>
              </a:spcBef>
              <a:spcAft>
                <a:spcPts val="0"/>
              </a:spcAft>
              <a:buNone/>
            </a:pPr>
            <a:r>
              <a:t/>
            </a:r>
            <a:endParaRPr/>
          </a:p>
          <a:p>
            <a:pPr indent="-317500" lvl="1" marL="914400" rtl="0">
              <a:lnSpc>
                <a:spcPct val="100000"/>
              </a:lnSpc>
              <a:spcBef>
                <a:spcPts val="0"/>
              </a:spcBef>
              <a:spcAft>
                <a:spcPts val="0"/>
              </a:spcAft>
              <a:buSzPts val="1400"/>
              <a:buChar char="○"/>
            </a:pPr>
            <a:r>
              <a:rPr lang="en"/>
              <a:t>methods tried </a:t>
            </a:r>
            <a:endParaRPr/>
          </a:p>
          <a:p>
            <a:pPr indent="-317500" lvl="2" marL="1371600" rtl="0">
              <a:lnSpc>
                <a:spcPct val="100000"/>
              </a:lnSpc>
              <a:spcBef>
                <a:spcPts val="0"/>
              </a:spcBef>
              <a:spcAft>
                <a:spcPts val="0"/>
              </a:spcAft>
              <a:buSzPts val="1400"/>
              <a:buChar char="■"/>
            </a:pPr>
            <a:r>
              <a:rPr lang="en"/>
              <a:t>Removal of punctuation marks</a:t>
            </a:r>
            <a:endParaRPr/>
          </a:p>
          <a:p>
            <a:pPr indent="-317500" lvl="2" marL="1371600" rtl="0">
              <a:lnSpc>
                <a:spcPct val="100000"/>
              </a:lnSpc>
              <a:spcBef>
                <a:spcPts val="0"/>
              </a:spcBef>
              <a:spcAft>
                <a:spcPts val="0"/>
              </a:spcAft>
              <a:buSzPts val="1400"/>
              <a:buChar char="■"/>
            </a:pPr>
            <a:r>
              <a:rPr lang="en"/>
              <a:t>Removal of digits</a:t>
            </a:r>
            <a:endParaRPr/>
          </a:p>
          <a:p>
            <a:pPr indent="-317500" lvl="2" marL="1371600" rtl="0">
              <a:lnSpc>
                <a:spcPct val="100000"/>
              </a:lnSpc>
              <a:spcBef>
                <a:spcPts val="0"/>
              </a:spcBef>
              <a:spcAft>
                <a:spcPts val="0"/>
              </a:spcAft>
              <a:buSzPts val="1400"/>
              <a:buChar char="■"/>
            </a:pPr>
            <a:r>
              <a:rPr lang="en"/>
              <a:t>URL removal</a:t>
            </a:r>
            <a:endParaRPr/>
          </a:p>
          <a:p>
            <a:pPr indent="-317500" lvl="2" marL="1371600" rtl="0">
              <a:lnSpc>
                <a:spcPct val="100000"/>
              </a:lnSpc>
              <a:spcBef>
                <a:spcPts val="0"/>
              </a:spcBef>
              <a:spcAft>
                <a:spcPts val="0"/>
              </a:spcAft>
              <a:buSzPts val="1400"/>
              <a:buChar char="■"/>
            </a:pPr>
            <a:r>
              <a:rPr lang="en"/>
              <a:t>multiple newline or tab space replaced with a single white space</a:t>
            </a:r>
            <a:endParaRPr/>
          </a:p>
          <a:p>
            <a:pPr indent="-317500" lvl="2" marL="1371600" rtl="0">
              <a:lnSpc>
                <a:spcPct val="100000"/>
              </a:lnSpc>
              <a:spcBef>
                <a:spcPts val="0"/>
              </a:spcBef>
              <a:spcAft>
                <a:spcPts val="0"/>
              </a:spcAft>
              <a:buSzPts val="1400"/>
              <a:buChar char="■"/>
            </a:pPr>
            <a:r>
              <a:rPr lang="en"/>
              <a:t>English stop words removal</a:t>
            </a:r>
            <a:endParaRPr/>
          </a:p>
          <a:p>
            <a:pPr indent="-317500" lvl="1" marL="914400" rtl="0">
              <a:lnSpc>
                <a:spcPct val="100000"/>
              </a:lnSpc>
              <a:spcBef>
                <a:spcPts val="0"/>
              </a:spcBef>
              <a:spcAft>
                <a:spcPts val="0"/>
              </a:spcAft>
              <a:buSzPts val="1400"/>
              <a:buChar char="○"/>
            </a:pPr>
            <a:r>
              <a:rPr lang="en"/>
              <a:t>methods included </a:t>
            </a:r>
            <a:endParaRPr/>
          </a:p>
          <a:p>
            <a:pPr indent="-317500" lvl="2" marL="1371600" rtl="0">
              <a:lnSpc>
                <a:spcPct val="100000"/>
              </a:lnSpc>
              <a:spcBef>
                <a:spcPts val="0"/>
              </a:spcBef>
              <a:spcAft>
                <a:spcPts val="0"/>
              </a:spcAft>
              <a:buClr>
                <a:schemeClr val="dk1"/>
              </a:buClr>
              <a:buSzPts val="1400"/>
              <a:buChar char="■"/>
            </a:pPr>
            <a:r>
              <a:rPr lang="en">
                <a:solidFill>
                  <a:schemeClr val="dk1"/>
                </a:solidFill>
              </a:rPr>
              <a:t>Removal of punctuation marks</a:t>
            </a:r>
            <a:endParaRPr>
              <a:solidFill>
                <a:schemeClr val="dk1"/>
              </a:solidFill>
            </a:endParaRPr>
          </a:p>
          <a:p>
            <a:pPr indent="-317500" lvl="2" marL="1371600" rtl="0">
              <a:lnSpc>
                <a:spcPct val="100000"/>
              </a:lnSpc>
              <a:spcBef>
                <a:spcPts val="0"/>
              </a:spcBef>
              <a:spcAft>
                <a:spcPts val="0"/>
              </a:spcAft>
              <a:buClr>
                <a:schemeClr val="dk1"/>
              </a:buClr>
              <a:buSzPts val="1400"/>
              <a:buChar char="■"/>
            </a:pPr>
            <a:r>
              <a:rPr lang="en">
                <a:solidFill>
                  <a:schemeClr val="dk1"/>
                </a:solidFill>
              </a:rPr>
              <a:t>Removal of digits</a:t>
            </a:r>
            <a:endParaRPr>
              <a:solidFill>
                <a:schemeClr val="dk1"/>
              </a:solidFill>
            </a:endParaRPr>
          </a:p>
          <a:p>
            <a:pPr indent="-317500" lvl="2" marL="1371600" rtl="0">
              <a:lnSpc>
                <a:spcPct val="100000"/>
              </a:lnSpc>
              <a:spcBef>
                <a:spcPts val="0"/>
              </a:spcBef>
              <a:spcAft>
                <a:spcPts val="0"/>
              </a:spcAft>
              <a:buClr>
                <a:schemeClr val="dk1"/>
              </a:buClr>
              <a:buSzPts val="1400"/>
              <a:buChar char="■"/>
            </a:pPr>
            <a:r>
              <a:rPr lang="en">
                <a:solidFill>
                  <a:schemeClr val="dk1"/>
                </a:solidFill>
              </a:rPr>
              <a:t>URL removal</a:t>
            </a:r>
            <a:endParaRPr>
              <a:solidFill>
                <a:schemeClr val="dk1"/>
              </a:solidFill>
            </a:endParaRPr>
          </a:p>
          <a:p>
            <a:pPr indent="-317500" lvl="2" marL="1371600" rtl="0">
              <a:lnSpc>
                <a:spcPct val="100000"/>
              </a:lnSpc>
              <a:spcBef>
                <a:spcPts val="0"/>
              </a:spcBef>
              <a:spcAft>
                <a:spcPts val="0"/>
              </a:spcAft>
              <a:buClr>
                <a:schemeClr val="dk1"/>
              </a:buClr>
              <a:buSzPts val="1400"/>
              <a:buChar char="■"/>
            </a:pPr>
            <a:r>
              <a:rPr lang="en">
                <a:solidFill>
                  <a:schemeClr val="dk1"/>
                </a:solidFill>
              </a:rPr>
              <a:t>multiple newline or tab space replaced with a single white space</a:t>
            </a:r>
            <a:endParaRPr>
              <a:solidFill>
                <a:schemeClr val="dk1"/>
              </a:solidFill>
            </a:endParaRPr>
          </a:p>
          <a:p>
            <a:pPr indent="0" lvl="0" marL="914400" rtl="0">
              <a:lnSpc>
                <a:spcPct val="100000"/>
              </a:lnSpc>
              <a:spcBef>
                <a:spcPts val="0"/>
              </a:spcBef>
              <a:spcAft>
                <a:spcPts val="0"/>
              </a:spcAft>
              <a:buNone/>
            </a:pPr>
            <a:r>
              <a:t/>
            </a:r>
            <a:endParaRPr>
              <a:solidFill>
                <a:schemeClr val="dk1"/>
              </a:solidFill>
            </a:endParaRPr>
          </a:p>
          <a:p>
            <a:pPr indent="-317500" lvl="0" marL="457200" rtl="0">
              <a:lnSpc>
                <a:spcPct val="100000"/>
              </a:lnSpc>
              <a:spcBef>
                <a:spcPts val="0"/>
              </a:spcBef>
              <a:spcAft>
                <a:spcPts val="0"/>
              </a:spcAft>
              <a:buClr>
                <a:schemeClr val="dk1"/>
              </a:buClr>
              <a:buSzPts val="1400"/>
              <a:buAutoNum type="alphaUcPeriod"/>
            </a:pPr>
            <a:r>
              <a:rPr lang="en">
                <a:solidFill>
                  <a:schemeClr val="dk1"/>
                </a:solidFill>
              </a:rPr>
              <a:t>Features considered and used in the project</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317500" lvl="1" marL="914400" rtl="0">
              <a:lnSpc>
                <a:spcPct val="100000"/>
              </a:lnSpc>
              <a:spcBef>
                <a:spcPts val="0"/>
              </a:spcBef>
              <a:spcAft>
                <a:spcPts val="0"/>
              </a:spcAft>
              <a:buClr>
                <a:schemeClr val="dk1"/>
              </a:buClr>
              <a:buSzPts val="1400"/>
              <a:buChar char="○"/>
            </a:pPr>
            <a:r>
              <a:rPr lang="en">
                <a:solidFill>
                  <a:schemeClr val="dk1"/>
                </a:solidFill>
              </a:rPr>
              <a:t>Character(Unigrams and Bigrams)</a:t>
            </a:r>
            <a:endParaRPr>
              <a:solidFill>
                <a:schemeClr val="dk1"/>
              </a:solidFill>
            </a:endParaRPr>
          </a:p>
          <a:p>
            <a:pPr indent="-317500" lvl="1" marL="914400" rtl="0">
              <a:lnSpc>
                <a:spcPct val="100000"/>
              </a:lnSpc>
              <a:spcBef>
                <a:spcPts val="0"/>
              </a:spcBef>
              <a:spcAft>
                <a:spcPts val="0"/>
              </a:spcAft>
              <a:buClr>
                <a:schemeClr val="dk1"/>
              </a:buClr>
              <a:buSzPts val="1400"/>
              <a:buChar char="○"/>
            </a:pPr>
            <a:r>
              <a:rPr lang="en">
                <a:solidFill>
                  <a:schemeClr val="dk1"/>
                </a:solidFill>
              </a:rPr>
              <a:t>Words(Unigrams and Bigrams)</a:t>
            </a:r>
            <a:endParaRPr>
              <a:solidFill>
                <a:schemeClr val="dk1"/>
              </a:solidFill>
            </a:endParaRPr>
          </a:p>
          <a:p>
            <a:pPr indent="0" lvl="0" marL="457200" rtl="0">
              <a:lnSpc>
                <a:spcPct val="100000"/>
              </a:lnSpc>
              <a:spcBef>
                <a:spcPts val="0"/>
              </a:spcBef>
              <a:spcAft>
                <a:spcPts val="0"/>
              </a:spcAft>
              <a:buNone/>
            </a:pPr>
            <a:r>
              <a:t/>
            </a:r>
            <a:endParaRPr>
              <a:solidFill>
                <a:schemeClr val="dk1"/>
              </a:solidFill>
            </a:endParaRPr>
          </a:p>
          <a:p>
            <a:pPr indent="0" lvl="0" marL="0" rtl="0">
              <a:spcBef>
                <a:spcPts val="0"/>
              </a:spcBef>
              <a:spcAft>
                <a:spcPts val="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B3B"/>
        </a:solidFill>
      </p:bgPr>
    </p:bg>
    <p:spTree>
      <p:nvGrpSpPr>
        <p:cNvPr id="81" name="Shape 81"/>
        <p:cNvGrpSpPr/>
        <p:nvPr/>
      </p:nvGrpSpPr>
      <p:grpSpPr>
        <a:xfrm>
          <a:off x="0" y="0"/>
          <a:ext cx="0" cy="0"/>
          <a:chOff x="0" y="0"/>
          <a:chExt cx="0" cy="0"/>
        </a:xfrm>
      </p:grpSpPr>
      <p:sp>
        <p:nvSpPr>
          <p:cNvPr id="82" name="Shape 82"/>
          <p:cNvSpPr txBox="1"/>
          <p:nvPr>
            <p:ph idx="4294967295" type="title"/>
          </p:nvPr>
        </p:nvSpPr>
        <p:spPr>
          <a:xfrm>
            <a:off x="463875" y="463875"/>
            <a:ext cx="5178600" cy="610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Optimizations</a:t>
            </a:r>
            <a:endParaRPr sz="3000">
              <a:solidFill>
                <a:srgbClr val="CDDC39"/>
              </a:solidFill>
            </a:endParaRPr>
          </a:p>
        </p:txBody>
      </p:sp>
      <p:sp>
        <p:nvSpPr>
          <p:cNvPr id="83" name="Shape 83"/>
          <p:cNvSpPr txBox="1"/>
          <p:nvPr/>
        </p:nvSpPr>
        <p:spPr>
          <a:xfrm>
            <a:off x="463875" y="1132400"/>
            <a:ext cx="6753300" cy="37110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AutoNum type="alphaUcPeriod" startAt="3"/>
            </a:pPr>
            <a:r>
              <a:rPr lang="en"/>
              <a:t>Optimization techniques:</a:t>
            </a:r>
            <a:endParaRPr/>
          </a:p>
          <a:p>
            <a:pPr indent="0" lvl="0" marL="0" rtl="0">
              <a:spcBef>
                <a:spcPts val="0"/>
              </a:spcBef>
              <a:spcAft>
                <a:spcPts val="0"/>
              </a:spcAft>
              <a:buNone/>
            </a:pPr>
            <a:r>
              <a:t/>
            </a:r>
            <a:endParaRPr/>
          </a:p>
          <a:p>
            <a:pPr indent="-317500" lvl="1" marL="914400" rtl="0">
              <a:spcBef>
                <a:spcPts val="0"/>
              </a:spcBef>
              <a:spcAft>
                <a:spcPts val="0"/>
              </a:spcAft>
              <a:buSzPts val="1400"/>
              <a:buChar char="○"/>
            </a:pPr>
            <a:r>
              <a:rPr lang="en"/>
              <a:t>Reducing noise by text cleanup process</a:t>
            </a:r>
            <a:endParaRPr/>
          </a:p>
          <a:p>
            <a:pPr indent="-317500" lvl="1" marL="914400" rtl="0">
              <a:spcBef>
                <a:spcPts val="0"/>
              </a:spcBef>
              <a:spcAft>
                <a:spcPts val="0"/>
              </a:spcAft>
              <a:buSzPts val="1400"/>
              <a:buChar char="○"/>
            </a:pPr>
            <a:r>
              <a:rPr lang="en"/>
              <a:t>Tokenization of text was improved by applying CountVectorizer with combination of analyzer as “word” and “char”. </a:t>
            </a:r>
            <a:endParaRPr/>
          </a:p>
          <a:p>
            <a:pPr indent="-317500" lvl="1" marL="914400" rtl="0">
              <a:spcBef>
                <a:spcPts val="0"/>
              </a:spcBef>
              <a:spcAft>
                <a:spcPts val="0"/>
              </a:spcAft>
              <a:buSzPts val="1400"/>
              <a:buChar char="○"/>
            </a:pPr>
            <a:r>
              <a:rPr lang="en"/>
              <a:t>Increasing the max-feature attribute of CountVectorizer and TfIDFVectorizer improved the performance</a:t>
            </a:r>
            <a:endParaRPr/>
          </a:p>
          <a:p>
            <a:pPr indent="-317500" lvl="1" marL="914400" rtl="0">
              <a:spcBef>
                <a:spcPts val="0"/>
              </a:spcBef>
              <a:spcAft>
                <a:spcPts val="0"/>
              </a:spcAft>
              <a:buSzPts val="1400"/>
              <a:buChar char="○"/>
            </a:pPr>
            <a:r>
              <a:rPr lang="en"/>
              <a:t>Cross-Validation score </a:t>
            </a:r>
            <a:r>
              <a:rPr lang="en">
                <a:solidFill>
                  <a:schemeClr val="dk1"/>
                </a:solidFill>
              </a:rPr>
              <a:t>based on ROC AUC score </a:t>
            </a:r>
            <a:r>
              <a:rPr lang="en"/>
              <a:t>was used to calculate the best classifier.This metric made use of the development and training dataset.  </a:t>
            </a:r>
            <a:endParaRPr/>
          </a:p>
          <a:p>
            <a:pPr indent="-317500" lvl="1" marL="914400" rtl="0">
              <a:spcBef>
                <a:spcPts val="0"/>
              </a:spcBef>
              <a:spcAft>
                <a:spcPts val="0"/>
              </a:spcAft>
              <a:buSzPts val="1400"/>
              <a:buChar char="○"/>
            </a:pPr>
            <a:r>
              <a:rPr lang="en"/>
              <a:t>Used grid search and randomized search on the best classifier found to calculate the list of best parameters</a:t>
            </a:r>
            <a:endParaRPr/>
          </a:p>
          <a:p>
            <a:pPr indent="-317500" lvl="1" marL="914400" rtl="0">
              <a:spcBef>
                <a:spcPts val="0"/>
              </a:spcBef>
              <a:spcAft>
                <a:spcPts val="0"/>
              </a:spcAft>
              <a:buSzPts val="1400"/>
              <a:buChar char="○"/>
            </a:pPr>
            <a:r>
              <a:rPr lang="en"/>
              <a:t>Classification report was generated to chart the performance of the best classifier on the test data 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73AB7"/>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459000" y="327450"/>
            <a:ext cx="6280800" cy="764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Classifiers Comparison with and without Cross Validation</a:t>
            </a:r>
            <a:endParaRPr sz="3000">
              <a:solidFill>
                <a:srgbClr val="CDDC39"/>
              </a:solidFill>
            </a:endParaRPr>
          </a:p>
        </p:txBody>
      </p:sp>
      <p:sp>
        <p:nvSpPr>
          <p:cNvPr id="89" name="Shape 89"/>
          <p:cNvSpPr txBox="1"/>
          <p:nvPr/>
        </p:nvSpPr>
        <p:spPr>
          <a:xfrm>
            <a:off x="368375" y="4147550"/>
            <a:ext cx="7299000" cy="654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LinearSVC was found to be the best Classifier before parameter tuning. This is because </a:t>
            </a:r>
            <a:r>
              <a:rPr lang="en">
                <a:solidFill>
                  <a:schemeClr val="dk1"/>
                </a:solidFill>
              </a:rPr>
              <a:t>LinearSVC  works well with high dimensional spaces specifically where the  number of dimensions is greater than number of samples.</a:t>
            </a:r>
            <a:endParaRPr>
              <a:solidFill>
                <a:schemeClr val="dk1"/>
              </a:solidFill>
            </a:endParaRPr>
          </a:p>
          <a:p>
            <a:pPr indent="0" lvl="0" marL="0">
              <a:spcBef>
                <a:spcPts val="0"/>
              </a:spcBef>
              <a:spcAft>
                <a:spcPts val="0"/>
              </a:spcAft>
              <a:buNone/>
            </a:pPr>
            <a:r>
              <a:t/>
            </a:r>
            <a:endParaRPr/>
          </a:p>
        </p:txBody>
      </p:sp>
      <p:sp>
        <p:nvSpPr>
          <p:cNvPr id="90" name="Shape 90"/>
          <p:cNvSpPr txBox="1"/>
          <p:nvPr/>
        </p:nvSpPr>
        <p:spPr>
          <a:xfrm>
            <a:off x="422950" y="1091450"/>
            <a:ext cx="6698700" cy="298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91" name="Shape 91"/>
          <p:cNvPicPr preferRelativeResize="0"/>
          <p:nvPr/>
        </p:nvPicPr>
        <p:blipFill>
          <a:blip r:embed="rId3">
            <a:alphaModFix/>
          </a:blip>
          <a:stretch>
            <a:fillRect/>
          </a:stretch>
        </p:blipFill>
        <p:spPr>
          <a:xfrm>
            <a:off x="357750" y="1131425"/>
            <a:ext cx="5590699" cy="298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4336"/>
        </a:solidFill>
      </p:bgPr>
    </p:bg>
    <p:spTree>
      <p:nvGrpSpPr>
        <p:cNvPr id="95" name="Shape 95"/>
        <p:cNvGrpSpPr/>
        <p:nvPr/>
      </p:nvGrpSpPr>
      <p:grpSpPr>
        <a:xfrm>
          <a:off x="0" y="0"/>
          <a:ext cx="0" cy="0"/>
          <a:chOff x="0" y="0"/>
          <a:chExt cx="0" cy="0"/>
        </a:xfrm>
      </p:grpSpPr>
      <p:sp>
        <p:nvSpPr>
          <p:cNvPr id="96" name="Shape 96"/>
          <p:cNvSpPr txBox="1"/>
          <p:nvPr>
            <p:ph idx="4294967295" type="title"/>
          </p:nvPr>
        </p:nvSpPr>
        <p:spPr>
          <a:xfrm>
            <a:off x="368375" y="313800"/>
            <a:ext cx="5069400" cy="709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Parameter Tuning &amp; Performance Metrics applied </a:t>
            </a:r>
            <a:endParaRPr sz="2400">
              <a:solidFill>
                <a:srgbClr val="CDDC39"/>
              </a:solidFill>
            </a:endParaRPr>
          </a:p>
        </p:txBody>
      </p:sp>
      <p:sp>
        <p:nvSpPr>
          <p:cNvPr id="97" name="Shape 97"/>
          <p:cNvSpPr txBox="1"/>
          <p:nvPr/>
        </p:nvSpPr>
        <p:spPr>
          <a:xfrm>
            <a:off x="177375" y="924600"/>
            <a:ext cx="7190100" cy="39429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AutoNum type="alphaUcPeriod" startAt="5"/>
            </a:pPr>
            <a:r>
              <a:rPr lang="en"/>
              <a:t>Hyperparameters tuning of Linear SVM using GridSearchCV</a:t>
            </a:r>
            <a:endParaRPr/>
          </a:p>
          <a:p>
            <a:pPr indent="0" lvl="0" marL="0" rtl="0">
              <a:spcBef>
                <a:spcPts val="0"/>
              </a:spcBef>
              <a:spcAft>
                <a:spcPts val="0"/>
              </a:spcAft>
              <a:buNone/>
            </a:pPr>
            <a:r>
              <a:t/>
            </a:r>
            <a:endParaRPr/>
          </a:p>
          <a:p>
            <a:pPr indent="0" lvl="0" marL="0" rtl="0">
              <a:spcBef>
                <a:spcPts val="0"/>
              </a:spcBef>
              <a:spcAft>
                <a:spcPts val="0"/>
              </a:spcAft>
              <a:buNone/>
            </a:pPr>
            <a:r>
              <a:rPr lang="en"/>
              <a:t>	</a:t>
            </a:r>
            <a:r>
              <a:rPr lang="en">
                <a:solidFill>
                  <a:schemeClr val="dk1"/>
                </a:solidFill>
                <a:highlight>
                  <a:srgbClr val="FFFFFF"/>
                </a:highlight>
              </a:rPr>
              <a:t>{'C': 0.4, 'loss': 'squared_hinge', 'random_state': 37, 'tol': 0.001}</a:t>
            </a:r>
            <a:endParaRPr>
              <a:solidFill>
                <a:schemeClr val="dk1"/>
              </a:solidFill>
              <a:highlight>
                <a:srgbClr val="FFFFFF"/>
              </a:highlight>
            </a:endParaRPr>
          </a:p>
          <a:p>
            <a:pPr indent="0" lvl="0" marL="0" rtl="0">
              <a:spcBef>
                <a:spcPts val="0"/>
              </a:spcBef>
              <a:spcAft>
                <a:spcPts val="0"/>
              </a:spcAft>
              <a:buNone/>
            </a:pPr>
            <a:r>
              <a:t/>
            </a:r>
            <a:endParaRPr>
              <a:solidFill>
                <a:schemeClr val="dk1"/>
              </a:solidFill>
              <a:highlight>
                <a:srgbClr val="FFFFFF"/>
              </a:highlight>
            </a:endParaRPr>
          </a:p>
          <a:p>
            <a:pPr indent="457200" lvl="0" marL="0" rtl="0">
              <a:spcBef>
                <a:spcPts val="0"/>
              </a:spcBef>
              <a:spcAft>
                <a:spcPts val="0"/>
              </a:spcAft>
              <a:buNone/>
            </a:pPr>
            <a:r>
              <a:rPr lang="en">
                <a:solidFill>
                  <a:schemeClr val="dk1"/>
                </a:solidFill>
              </a:rPr>
              <a:t>Hyperparameters tuning of Linear SVM using RandomizedSearchCV</a:t>
            </a:r>
            <a:endParaRPr>
              <a:solidFill>
                <a:schemeClr val="dk1"/>
              </a:solidFill>
            </a:endParaRPr>
          </a:p>
          <a:p>
            <a:pPr indent="45720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highlight>
                  <a:srgbClr val="FFFFFF"/>
                </a:highlight>
              </a:rPr>
              <a:t>	{ 'C': 0.4, 'loss': 'squared_hinge', 'random_state': 37, 'tol': 0.001, 'max_iter': 2000 }</a:t>
            </a:r>
            <a:endParaRPr>
              <a:solidFill>
                <a:schemeClr val="dk1"/>
              </a:solidFill>
              <a:highlight>
                <a:srgbClr val="FFFFFF"/>
              </a:highlight>
            </a:endParaRPr>
          </a:p>
          <a:p>
            <a:pPr indent="0" lvl="0" marL="0" rtl="0">
              <a:spcBef>
                <a:spcPts val="0"/>
              </a:spcBef>
              <a:spcAft>
                <a:spcPts val="0"/>
              </a:spcAft>
              <a:buNone/>
            </a:pPr>
            <a:r>
              <a:t/>
            </a:r>
            <a:endParaRPr>
              <a:solidFill>
                <a:schemeClr val="dk1"/>
              </a:solidFill>
              <a:highlight>
                <a:srgbClr val="FFFFFF"/>
              </a:highlight>
            </a:endParaRPr>
          </a:p>
          <a:p>
            <a:pPr indent="0" lvl="0" marL="457200" rtl="0">
              <a:spcBef>
                <a:spcPts val="0"/>
              </a:spcBef>
              <a:spcAft>
                <a:spcPts val="0"/>
              </a:spcAft>
              <a:buClr>
                <a:schemeClr val="dk1"/>
              </a:buClr>
              <a:buSzPts val="1100"/>
              <a:buFont typeface="Arial"/>
              <a:buNone/>
            </a:pPr>
            <a:r>
              <a:rPr lang="en"/>
              <a:t>Accuracy percentage before applying hyperparameter tuning was = 95.6%</a:t>
            </a:r>
            <a:endParaRPr/>
          </a:p>
          <a:p>
            <a:pPr indent="0" lvl="0" marL="457200" rtl="0">
              <a:spcBef>
                <a:spcPts val="0"/>
              </a:spcBef>
              <a:spcAft>
                <a:spcPts val="0"/>
              </a:spcAft>
              <a:buClr>
                <a:schemeClr val="dk1"/>
              </a:buClr>
              <a:buSzPts val="1100"/>
              <a:buFont typeface="Arial"/>
              <a:buNone/>
            </a:pPr>
            <a:r>
              <a:rPr lang="en"/>
              <a:t>Accuracy percentage after applying </a:t>
            </a:r>
            <a:r>
              <a:rPr lang="en"/>
              <a:t>hyperparameter</a:t>
            </a:r>
            <a:r>
              <a:rPr lang="en"/>
              <a:t> tuning is = 96.6%</a:t>
            </a:r>
            <a:endParaRPr/>
          </a:p>
          <a:p>
            <a:pPr indent="0" lvl="0" marL="457200" rtl="0">
              <a:spcBef>
                <a:spcPts val="0"/>
              </a:spcBef>
              <a:spcAft>
                <a:spcPts val="0"/>
              </a:spcAft>
              <a:buClr>
                <a:schemeClr val="dk1"/>
              </a:buClr>
              <a:buSzPts val="1100"/>
              <a:buFont typeface="Arial"/>
              <a:buNone/>
            </a:pPr>
            <a:r>
              <a:rPr lang="en"/>
              <a:t>% difference between accuracies = 1 %</a:t>
            </a:r>
            <a:endParaRPr/>
          </a:p>
          <a:p>
            <a:pPr indent="0" lvl="0" marL="457200" rtl="0">
              <a:spcBef>
                <a:spcPts val="0"/>
              </a:spcBef>
              <a:spcAft>
                <a:spcPts val="0"/>
              </a:spcAft>
              <a:buNone/>
            </a:pPr>
            <a:r>
              <a:t/>
            </a:r>
            <a:endParaRPr/>
          </a:p>
          <a:p>
            <a:pPr indent="-317500" lvl="0" marL="457200" rtl="0">
              <a:spcBef>
                <a:spcPts val="0"/>
              </a:spcBef>
              <a:spcAft>
                <a:spcPts val="0"/>
              </a:spcAft>
              <a:buSzPts val="1400"/>
              <a:buAutoNum type="alphaUcPeriod" startAt="6"/>
            </a:pPr>
            <a:r>
              <a:rPr lang="en"/>
              <a:t>Performance </a:t>
            </a:r>
            <a:r>
              <a:rPr lang="en"/>
              <a:t>Metrics</a:t>
            </a:r>
            <a:r>
              <a:rPr lang="en"/>
              <a:t> learnt </a:t>
            </a:r>
            <a:endParaRPr/>
          </a:p>
          <a:p>
            <a:pPr indent="-317500" lvl="1" marL="914400" rtl="0">
              <a:spcBef>
                <a:spcPts val="0"/>
              </a:spcBef>
              <a:spcAft>
                <a:spcPts val="0"/>
              </a:spcAft>
              <a:buSzPts val="1400"/>
              <a:buChar char="○"/>
            </a:pPr>
            <a:r>
              <a:rPr lang="en"/>
              <a:t>The use of Precision,Recall, F1 score and support to understand the performance of a classifier</a:t>
            </a:r>
            <a:endParaRPr/>
          </a:p>
          <a:p>
            <a:pPr indent="-317500" lvl="1" marL="914400" rtl="0">
              <a:spcBef>
                <a:spcPts val="0"/>
              </a:spcBef>
              <a:spcAft>
                <a:spcPts val="0"/>
              </a:spcAft>
              <a:buSzPts val="1400"/>
              <a:buChar char="○"/>
            </a:pPr>
            <a:r>
              <a:rPr lang="en">
                <a:solidFill>
                  <a:schemeClr val="dk1"/>
                </a:solidFill>
              </a:rPr>
              <a:t>Classification report gives a summary table representing the precision, recall, f1 score and support</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Using Cross validation each tuple from the training data can be used as a testing data input.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1E63"/>
        </a:solidFill>
      </p:bgPr>
    </p:bg>
    <p:spTree>
      <p:nvGrpSpPr>
        <p:cNvPr id="101" name="Shape 101"/>
        <p:cNvGrpSpPr/>
        <p:nvPr/>
      </p:nvGrpSpPr>
      <p:grpSpPr>
        <a:xfrm>
          <a:off x="0" y="0"/>
          <a:ext cx="0" cy="0"/>
          <a:chOff x="0" y="0"/>
          <a:chExt cx="0" cy="0"/>
        </a:xfrm>
      </p:grpSpPr>
      <p:sp>
        <p:nvSpPr>
          <p:cNvPr id="102" name="Shape 102"/>
          <p:cNvSpPr txBox="1"/>
          <p:nvPr>
            <p:ph type="title"/>
          </p:nvPr>
        </p:nvSpPr>
        <p:spPr>
          <a:xfrm>
            <a:off x="395650" y="313800"/>
            <a:ext cx="5042100" cy="610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Final result metrics</a:t>
            </a:r>
            <a:endParaRPr sz="3000">
              <a:solidFill>
                <a:srgbClr val="CDDC39"/>
              </a:solidFill>
            </a:endParaRPr>
          </a:p>
        </p:txBody>
      </p:sp>
      <p:sp>
        <p:nvSpPr>
          <p:cNvPr id="103" name="Shape 103"/>
          <p:cNvSpPr txBox="1"/>
          <p:nvPr/>
        </p:nvSpPr>
        <p:spPr>
          <a:xfrm>
            <a:off x="245575" y="886800"/>
            <a:ext cx="6780600" cy="4011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a:p>
            <a:pPr indent="-317500" lvl="0" marL="457200" rtl="0">
              <a:spcBef>
                <a:spcPts val="0"/>
              </a:spcBef>
              <a:spcAft>
                <a:spcPts val="0"/>
              </a:spcAft>
              <a:buSzPts val="1400"/>
              <a:buAutoNum type="alphaUcPeriod" startAt="7"/>
            </a:pPr>
            <a:r>
              <a:rPr lang="en"/>
              <a:t>Final result metrics as found by </a:t>
            </a:r>
            <a:r>
              <a:rPr b="1" lang="en"/>
              <a:t>Linear SVM classifier </a:t>
            </a:r>
            <a:endParaRPr b="1"/>
          </a:p>
          <a:p>
            <a:pPr indent="0" lvl="0" marL="0" rtl="0">
              <a:spcBef>
                <a:spcPts val="0"/>
              </a:spcBef>
              <a:spcAft>
                <a:spcPts val="0"/>
              </a:spcAft>
              <a:buNone/>
            </a:pPr>
            <a:r>
              <a:rPr lang="en"/>
              <a:t>	</a:t>
            </a:r>
            <a:endParaRPr/>
          </a:p>
          <a:p>
            <a:pPr indent="0" lvl="0" marL="0" rtl="0">
              <a:spcBef>
                <a:spcPts val="0"/>
              </a:spcBef>
              <a:spcAft>
                <a:spcPts val="0"/>
              </a:spcAft>
              <a:buNone/>
            </a:pPr>
            <a:r>
              <a:rPr lang="en"/>
              <a:t>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457200" lvl="0" marL="0" rtl="0">
              <a:spcBef>
                <a:spcPts val="0"/>
              </a:spcBef>
              <a:spcAft>
                <a:spcPts val="0"/>
              </a:spcAft>
              <a:buNone/>
            </a:pPr>
            <a:r>
              <a:t/>
            </a:r>
            <a:endParaRPr/>
          </a:p>
          <a:p>
            <a:pPr indent="457200" lvl="0" marL="0" rtl="0">
              <a:spcBef>
                <a:spcPts val="0"/>
              </a:spcBef>
              <a:spcAft>
                <a:spcPts val="0"/>
              </a:spcAft>
              <a:buNone/>
            </a:pPr>
            <a:r>
              <a:t/>
            </a:r>
            <a:endParaRPr/>
          </a:p>
          <a:p>
            <a:pPr indent="457200" lvl="0" marL="0" rtl="0">
              <a:spcBef>
                <a:spcPts val="0"/>
              </a:spcBef>
              <a:spcAft>
                <a:spcPts val="0"/>
              </a:spcAft>
              <a:buNone/>
            </a:pPr>
            <a:r>
              <a:t/>
            </a:r>
            <a:endParaRPr/>
          </a:p>
          <a:p>
            <a:pPr indent="457200" lvl="0" marL="0" rtl="0">
              <a:spcBef>
                <a:spcPts val="0"/>
              </a:spcBef>
              <a:spcAft>
                <a:spcPts val="0"/>
              </a:spcAft>
              <a:buNone/>
            </a:pPr>
            <a:r>
              <a:t/>
            </a:r>
            <a:endParaRPr/>
          </a:p>
          <a:p>
            <a:pPr indent="457200" lvl="0" marL="0" rtl="0">
              <a:spcBef>
                <a:spcPts val="0"/>
              </a:spcBef>
              <a:spcAft>
                <a:spcPts val="0"/>
              </a:spcAft>
              <a:buNone/>
            </a:pPr>
            <a:r>
              <a:t/>
            </a:r>
            <a:endParaRPr/>
          </a:p>
          <a:p>
            <a:pPr indent="457200" lvl="0" marL="0" rtl="0">
              <a:spcBef>
                <a:spcPts val="0"/>
              </a:spcBef>
              <a:spcAft>
                <a:spcPts val="0"/>
              </a:spcAft>
              <a:buNone/>
            </a:pPr>
            <a:r>
              <a:t/>
            </a:r>
            <a:endParaRPr/>
          </a:p>
          <a:p>
            <a:pPr indent="45720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pic>
        <p:nvPicPr>
          <p:cNvPr id="104" name="Shape 104"/>
          <p:cNvPicPr preferRelativeResize="0"/>
          <p:nvPr/>
        </p:nvPicPr>
        <p:blipFill>
          <a:blip r:embed="rId3">
            <a:alphaModFix/>
          </a:blip>
          <a:stretch>
            <a:fillRect/>
          </a:stretch>
        </p:blipFill>
        <p:spPr>
          <a:xfrm>
            <a:off x="395650" y="1473475"/>
            <a:ext cx="6187249" cy="3505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3A9F4"/>
        </a:solidFill>
      </p:bgPr>
    </p:bg>
    <p:spTree>
      <p:nvGrpSpPr>
        <p:cNvPr id="108" name="Shape 108"/>
        <p:cNvGrpSpPr/>
        <p:nvPr/>
      </p:nvGrpSpPr>
      <p:grpSpPr>
        <a:xfrm>
          <a:off x="0" y="0"/>
          <a:ext cx="0" cy="0"/>
          <a:chOff x="0" y="0"/>
          <a:chExt cx="0" cy="0"/>
        </a:xfrm>
      </p:grpSpPr>
      <p:sp>
        <p:nvSpPr>
          <p:cNvPr id="109" name="Shape 109"/>
          <p:cNvSpPr txBox="1"/>
          <p:nvPr>
            <p:ph idx="4294967295" type="title"/>
          </p:nvPr>
        </p:nvSpPr>
        <p:spPr>
          <a:xfrm>
            <a:off x="395650" y="313800"/>
            <a:ext cx="5042100" cy="610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Interesting Facts learnt</a:t>
            </a:r>
            <a:endParaRPr sz="3000">
              <a:solidFill>
                <a:srgbClr val="CDDC39"/>
              </a:solidFill>
            </a:endParaRPr>
          </a:p>
        </p:txBody>
      </p:sp>
      <p:sp>
        <p:nvSpPr>
          <p:cNvPr id="110" name="Shape 110"/>
          <p:cNvSpPr txBox="1"/>
          <p:nvPr/>
        </p:nvSpPr>
        <p:spPr>
          <a:xfrm>
            <a:off x="327450" y="968675"/>
            <a:ext cx="6739800" cy="3915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Preprocessing and data cleanup has a great impact on the performance of any classifier. </a:t>
            </a:r>
            <a:endParaRPr/>
          </a:p>
          <a:p>
            <a:pPr indent="0" lvl="0" marL="0">
              <a:spcBef>
                <a:spcPts val="0"/>
              </a:spcBef>
              <a:spcAft>
                <a:spcPts val="0"/>
              </a:spcAft>
              <a:buNone/>
            </a:pPr>
            <a:r>
              <a:t/>
            </a:r>
            <a:endParaRPr/>
          </a:p>
          <a:p>
            <a:pPr indent="-317500" lvl="0" marL="457200" rtl="0">
              <a:spcBef>
                <a:spcPts val="0"/>
              </a:spcBef>
              <a:spcAft>
                <a:spcPts val="0"/>
              </a:spcAft>
              <a:buSzPts val="1400"/>
              <a:buChar char="●"/>
            </a:pPr>
            <a:r>
              <a:rPr lang="en"/>
              <a:t>GridSearchCV,RandomizedSearchCV  are  useful functions to find out the best parameters for any classifier</a:t>
            </a:r>
            <a:endParaRPr/>
          </a:p>
          <a:p>
            <a:pPr indent="0" lvl="0" marL="0">
              <a:spcBef>
                <a:spcPts val="0"/>
              </a:spcBef>
              <a:spcAft>
                <a:spcPts val="0"/>
              </a:spcAft>
              <a:buNone/>
            </a:pPr>
            <a:r>
              <a:t/>
            </a:r>
            <a:endParaRPr/>
          </a:p>
          <a:p>
            <a:pPr indent="-317500" lvl="0" marL="457200" rtl="0">
              <a:spcBef>
                <a:spcPts val="0"/>
              </a:spcBef>
              <a:spcAft>
                <a:spcPts val="0"/>
              </a:spcAft>
              <a:buSzPts val="1400"/>
              <a:buChar char="●"/>
            </a:pPr>
            <a:r>
              <a:rPr lang="en"/>
              <a:t>SGD can be successfully applied to large-scale and sparse machine learning problems often encountered in text classification and natural language processing. But SGD requires a number of hyperparameters such as the regularization parameter and the number of iterations.</a:t>
            </a:r>
            <a:endParaRPr/>
          </a:p>
          <a:p>
            <a:pPr indent="0" lvl="0" marL="0">
              <a:spcBef>
                <a:spcPts val="0"/>
              </a:spcBef>
              <a:spcAft>
                <a:spcPts val="0"/>
              </a:spcAft>
              <a:buNone/>
            </a:pPr>
            <a:r>
              <a:t/>
            </a:r>
            <a:endParaRPr/>
          </a:p>
          <a:p>
            <a:pPr indent="-317500" lvl="0" marL="457200">
              <a:spcBef>
                <a:spcPts val="0"/>
              </a:spcBef>
              <a:spcAft>
                <a:spcPts val="0"/>
              </a:spcAft>
              <a:buSzPts val="1400"/>
              <a:buChar char="●"/>
            </a:pPr>
            <a:r>
              <a:rPr lang="en"/>
              <a:t>MLP cannot guarantee that the that the minima it stops at during training is the global minima. Another disadvantage is is that  the number of Hidden Neurons must be set by the user, setting this value too low may result  in the MLP model underfitting while setting this value too high may result in overfitting. </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C27B0"/>
        </a:solidFill>
      </p:bgPr>
    </p:bg>
    <p:spTree>
      <p:nvGrpSpPr>
        <p:cNvPr id="114" name="Shape 114"/>
        <p:cNvGrpSpPr/>
        <p:nvPr/>
      </p:nvGrpSpPr>
      <p:grpSpPr>
        <a:xfrm>
          <a:off x="0" y="0"/>
          <a:ext cx="0" cy="0"/>
          <a:chOff x="0" y="0"/>
          <a:chExt cx="0" cy="0"/>
        </a:xfrm>
      </p:grpSpPr>
      <p:sp>
        <p:nvSpPr>
          <p:cNvPr id="115" name="Shape 115"/>
          <p:cNvSpPr txBox="1"/>
          <p:nvPr/>
        </p:nvSpPr>
        <p:spPr>
          <a:xfrm>
            <a:off x="300150" y="1173325"/>
            <a:ext cx="6807900" cy="3724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F</a:t>
            </a:r>
            <a:r>
              <a:rPr lang="en"/>
              <a:t>inding the list of parameters that should be provided to the hyperparameter operation. This was a time consuming process as it needed carefully try outs for various values of the possible parameters to decide which suits best for the experiment</a:t>
            </a:r>
            <a:endParaRPr/>
          </a:p>
          <a:p>
            <a:pPr indent="0" lvl="0" marL="457200" rtl="0">
              <a:spcBef>
                <a:spcPts val="0"/>
              </a:spcBef>
              <a:spcAft>
                <a:spcPts val="0"/>
              </a:spcAft>
              <a:buNone/>
            </a:pPr>
            <a:r>
              <a:t/>
            </a:r>
            <a:endParaRPr/>
          </a:p>
          <a:p>
            <a:pPr indent="-317500" lvl="0" marL="457200" rtl="0">
              <a:spcBef>
                <a:spcPts val="0"/>
              </a:spcBef>
              <a:spcAft>
                <a:spcPts val="0"/>
              </a:spcAft>
              <a:buSzPts val="1400"/>
              <a:buChar char="●"/>
            </a:pPr>
            <a:r>
              <a:rPr lang="en"/>
              <a:t>Finding the right combination of the features in the feature union function provided for tokenization of text. This was again achieved on a trial and error basis and hence was an exhaustive process</a:t>
            </a:r>
            <a:endParaRPr/>
          </a:p>
        </p:txBody>
      </p:sp>
      <p:sp>
        <p:nvSpPr>
          <p:cNvPr id="116" name="Shape 116"/>
          <p:cNvSpPr txBox="1"/>
          <p:nvPr>
            <p:ph type="title"/>
          </p:nvPr>
        </p:nvSpPr>
        <p:spPr>
          <a:xfrm>
            <a:off x="395650" y="313800"/>
            <a:ext cx="5042100" cy="610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Challenges faced</a:t>
            </a:r>
            <a:endParaRPr sz="3000">
              <a:solidFill>
                <a:srgbClr val="CDDC3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Shape 121"/>
          <p:cNvSpPr txBox="1"/>
          <p:nvPr>
            <p:ph type="title"/>
          </p:nvPr>
        </p:nvSpPr>
        <p:spPr>
          <a:xfrm>
            <a:off x="395650" y="313800"/>
            <a:ext cx="5042100" cy="610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Conclusion</a:t>
            </a:r>
            <a:endParaRPr sz="3000">
              <a:solidFill>
                <a:srgbClr val="CDDC39"/>
              </a:solidFill>
            </a:endParaRPr>
          </a:p>
        </p:txBody>
      </p:sp>
      <p:sp>
        <p:nvSpPr>
          <p:cNvPr id="122" name="Shape 122"/>
          <p:cNvSpPr txBox="1"/>
          <p:nvPr/>
        </p:nvSpPr>
        <p:spPr>
          <a:xfrm>
            <a:off x="138750" y="1248800"/>
            <a:ext cx="4176600" cy="3621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L</a:t>
            </a:r>
            <a:r>
              <a:rPr lang="en"/>
              <a:t>inear support vector machine (SVM) has been proven to be the best text </a:t>
            </a:r>
            <a:r>
              <a:rPr lang="en"/>
              <a:t>classification</a:t>
            </a:r>
            <a:r>
              <a:rPr lang="en"/>
              <a:t> algorithm</a:t>
            </a:r>
            <a:endParaRPr/>
          </a:p>
          <a:p>
            <a:pPr indent="0" lvl="0" marL="0">
              <a:spcBef>
                <a:spcPts val="0"/>
              </a:spcBef>
              <a:spcAft>
                <a:spcPts val="0"/>
              </a:spcAft>
              <a:buNone/>
            </a:pPr>
            <a:r>
              <a:t/>
            </a:r>
            <a:endParaRPr/>
          </a:p>
          <a:p>
            <a:pPr indent="-317500" lvl="0" marL="457200">
              <a:spcBef>
                <a:spcPts val="0"/>
              </a:spcBef>
              <a:spcAft>
                <a:spcPts val="0"/>
              </a:spcAft>
              <a:buSzPts val="1400"/>
              <a:buChar char="●"/>
            </a:pPr>
            <a:r>
              <a:rPr lang="en"/>
              <a:t>Linear Regression is the to go method to use for binary classification as it performs fairly well with linear and </a:t>
            </a:r>
            <a:r>
              <a:rPr lang="en"/>
              <a:t>correlated</a:t>
            </a:r>
            <a:r>
              <a:rPr lang="en"/>
              <a:t> data</a:t>
            </a:r>
            <a:endParaRPr/>
          </a:p>
          <a:p>
            <a:pPr indent="0" lvl="0" marL="0">
              <a:spcBef>
                <a:spcPts val="0"/>
              </a:spcBef>
              <a:spcAft>
                <a:spcPts val="0"/>
              </a:spcAft>
              <a:buNone/>
            </a:pPr>
            <a:r>
              <a:t/>
            </a:r>
            <a:endParaRPr/>
          </a:p>
          <a:p>
            <a:pPr indent="-317500" lvl="0" marL="457200">
              <a:spcBef>
                <a:spcPts val="0"/>
              </a:spcBef>
              <a:spcAft>
                <a:spcPts val="0"/>
              </a:spcAft>
              <a:buSzPts val="1400"/>
              <a:buChar char="●"/>
            </a:pPr>
            <a:r>
              <a:rPr lang="en"/>
              <a:t>Multinomial NB works well for data which can easily be turned into counts, such as word counts in text.</a:t>
            </a:r>
            <a:endParaRPr/>
          </a:p>
          <a:p>
            <a:pPr indent="0" lvl="0" marL="0">
              <a:spcBef>
                <a:spcPts val="0"/>
              </a:spcBef>
              <a:spcAft>
                <a:spcPts val="0"/>
              </a:spcAft>
              <a:buNone/>
            </a:pPr>
            <a:r>
              <a:t/>
            </a:r>
            <a:endParaRPr/>
          </a:p>
          <a:p>
            <a:pPr indent="-317500" lvl="0" marL="457200">
              <a:spcBef>
                <a:spcPts val="0"/>
              </a:spcBef>
              <a:spcAft>
                <a:spcPts val="0"/>
              </a:spcAft>
              <a:buSzPts val="1400"/>
              <a:buChar char="●"/>
            </a:pPr>
            <a:r>
              <a:rPr lang="en"/>
              <a:t>Multi Layer Perceptron algorithm can get stuck in a local minima. Setting hidden layers too small can result in underfitting and setting it too high can lead to overfitting.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dw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