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ade Gamer" charset="1" panose="00000000000000000000"/>
      <p:regular r:id="rId15"/>
    </p:embeddedFont>
    <p:embeddedFont>
      <p:font typeface="Game Station Condensed" charset="1" panose="020B0000000000000000"/>
      <p:regular r:id="rId16"/>
    </p:embeddedFont>
    <p:embeddedFont>
      <p:font typeface="Open Sans 1" charset="1" panose="00000000000000000000"/>
      <p:regular r:id="rId17"/>
    </p:embeddedFont>
    <p:embeddedFont>
      <p:font typeface="Open Sans 2 Bold" charset="1" panose="020B0806030504020204"/>
      <p:regular r:id="rId18"/>
    </p:embeddedFont>
    <p:embeddedFont>
      <p:font typeface="Open Sans 1 Semi-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18" Target="../media/image43.png" Type="http://schemas.openxmlformats.org/officeDocument/2006/relationships/image"/><Relationship Id="rId19" Target="../media/image44.svg" Type="http://schemas.openxmlformats.org/officeDocument/2006/relationships/image"/><Relationship Id="rId2" Target="../media/image29.png" Type="http://schemas.openxmlformats.org/officeDocument/2006/relationships/image"/><Relationship Id="rId20" Target="../media/image45.png" Type="http://schemas.openxmlformats.org/officeDocument/2006/relationships/image"/><Relationship Id="rId21" Target="../media/image46.svg" Type="http://schemas.openxmlformats.org/officeDocument/2006/relationships/image"/><Relationship Id="rId22" Target="../media/image47.png" Type="http://schemas.openxmlformats.org/officeDocument/2006/relationships/image"/><Relationship Id="rId23" Target="../media/image48.svg" Type="http://schemas.openxmlformats.org/officeDocument/2006/relationships/image"/><Relationship Id="rId24" Target="../media/image49.png" Type="http://schemas.openxmlformats.org/officeDocument/2006/relationships/image"/><Relationship Id="rId25" Target="../media/image50.sv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png" Type="http://schemas.openxmlformats.org/officeDocument/2006/relationships/image"/><Relationship Id="rId12" Target="../media/image57.png" Type="http://schemas.openxmlformats.org/officeDocument/2006/relationships/image"/><Relationship Id="rId13" Target="../media/image58.png" Type="http://schemas.openxmlformats.org/officeDocument/2006/relationships/image"/><Relationship Id="rId14" Target="../media/image59.svg" Type="http://schemas.openxmlformats.org/officeDocument/2006/relationships/image"/><Relationship Id="rId15" Target="../media/image60.png" Type="http://schemas.openxmlformats.org/officeDocument/2006/relationships/image"/><Relationship Id="rId16" Target="../media/image61.svg" Type="http://schemas.openxmlformats.org/officeDocument/2006/relationships/image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11" Target="../media/image63.png" Type="http://schemas.openxmlformats.org/officeDocument/2006/relationships/image"/><Relationship Id="rId12" Target="../media/image64.svg" Type="http://schemas.openxmlformats.org/officeDocument/2006/relationships/image"/><Relationship Id="rId13" Target="../media/image47.png" Type="http://schemas.openxmlformats.org/officeDocument/2006/relationships/image"/><Relationship Id="rId14" Target="../media/image48.svg" Type="http://schemas.openxmlformats.org/officeDocument/2006/relationships/image"/><Relationship Id="rId15" Target="../media/image65.png" Type="http://schemas.openxmlformats.org/officeDocument/2006/relationships/image"/><Relationship Id="rId16" Target="../media/image6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2.pn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Relationship Id="rId3" Target="../media/image68.png" Type="http://schemas.openxmlformats.org/officeDocument/2006/relationships/image"/><Relationship Id="rId4" Target="../media/image69.svg" Type="http://schemas.openxmlformats.org/officeDocument/2006/relationships/image"/><Relationship Id="rId5" Target="../media/image7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72.png" Type="http://schemas.openxmlformats.org/officeDocument/2006/relationships/image"/><Relationship Id="rId12" Target="../media/image73.svg" Type="http://schemas.openxmlformats.org/officeDocument/2006/relationships/image"/><Relationship Id="rId13" Target="../media/image7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71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1.svg" Type="http://schemas.openxmlformats.org/officeDocument/2006/relationships/image"/><Relationship Id="rId11" Target="../media/image82.png" Type="http://schemas.openxmlformats.org/officeDocument/2006/relationships/image"/><Relationship Id="rId12" Target="../media/image83.svg" Type="http://schemas.openxmlformats.org/officeDocument/2006/relationships/image"/><Relationship Id="rId13" Target="https://github.com/Survivantts/Lumora?tab=readme-ov-file" TargetMode="External" Type="http://schemas.openxmlformats.org/officeDocument/2006/relationships/hyperlink"/><Relationship Id="rId14" Target="https://survivantts.github.io/NossoSite/" TargetMode="External" Type="http://schemas.openxmlformats.org/officeDocument/2006/relationships/hyperlink"/><Relationship Id="rId2" Target="../media/image75.png" Type="http://schemas.openxmlformats.org/officeDocument/2006/relationships/image"/><Relationship Id="rId3" Target="../media/image76.svg" Type="http://schemas.openxmlformats.org/officeDocument/2006/relationships/image"/><Relationship Id="rId4" Target="../media/image77.pn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78.png" Type="http://schemas.openxmlformats.org/officeDocument/2006/relationships/image"/><Relationship Id="rId8" Target="../media/image79.svg" Type="http://schemas.openxmlformats.org/officeDocument/2006/relationships/image"/><Relationship Id="rId9" Target="../media/image8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84.png" Type="http://schemas.openxmlformats.org/officeDocument/2006/relationships/image"/><Relationship Id="rId13" Target="../media/image85.sv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9606" y="693345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7"/>
                </a:lnTo>
                <a:lnTo>
                  <a:pt x="0" y="4028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9761" y="625826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593124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90" y="0"/>
                </a:moveTo>
                <a:lnTo>
                  <a:pt x="0" y="0"/>
                </a:lnTo>
                <a:lnTo>
                  <a:pt x="0" y="747575"/>
                </a:lnTo>
                <a:lnTo>
                  <a:pt x="2569790" y="747575"/>
                </a:lnTo>
                <a:lnTo>
                  <a:pt x="256979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83299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0" y="0"/>
                </a:moveTo>
                <a:lnTo>
                  <a:pt x="2776001" y="0"/>
                </a:lnTo>
                <a:lnTo>
                  <a:pt x="2776001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1549" y="6172200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62026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90" y="0"/>
                </a:moveTo>
                <a:lnTo>
                  <a:pt x="0" y="0"/>
                </a:lnTo>
                <a:lnTo>
                  <a:pt x="0" y="747575"/>
                </a:lnTo>
                <a:lnTo>
                  <a:pt x="2569790" y="747575"/>
                </a:lnTo>
                <a:lnTo>
                  <a:pt x="256979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028700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2776001" y="0"/>
                </a:moveTo>
                <a:lnTo>
                  <a:pt x="0" y="0"/>
                </a:lnTo>
                <a:lnTo>
                  <a:pt x="0" y="2599346"/>
                </a:lnTo>
                <a:lnTo>
                  <a:pt x="2776001" y="2599346"/>
                </a:lnTo>
                <a:lnTo>
                  <a:pt x="277600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2825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9689960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5089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413776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2528692"/>
            <a:ext cx="3112453" cy="1086529"/>
          </a:xfrm>
          <a:custGeom>
            <a:avLst/>
            <a:gdLst/>
            <a:ahLst/>
            <a:cxnLst/>
            <a:rect r="r" b="b" t="t" l="l"/>
            <a:pathLst>
              <a:path h="1086529" w="3112453">
                <a:moveTo>
                  <a:pt x="0" y="0"/>
                </a:moveTo>
                <a:lnTo>
                  <a:pt x="3112453" y="0"/>
                </a:lnTo>
                <a:lnTo>
                  <a:pt x="3112453" y="1086529"/>
                </a:lnTo>
                <a:lnTo>
                  <a:pt x="0" y="10865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4665103" y="2660030"/>
            <a:ext cx="2596609" cy="906452"/>
          </a:xfrm>
          <a:custGeom>
            <a:avLst/>
            <a:gdLst/>
            <a:ahLst/>
            <a:cxnLst/>
            <a:rect r="r" b="b" t="t" l="l"/>
            <a:pathLst>
              <a:path h="906452" w="2596609">
                <a:moveTo>
                  <a:pt x="2596609" y="0"/>
                </a:moveTo>
                <a:lnTo>
                  <a:pt x="0" y="0"/>
                </a:lnTo>
                <a:lnTo>
                  <a:pt x="0" y="906453"/>
                </a:lnTo>
                <a:lnTo>
                  <a:pt x="2596609" y="906453"/>
                </a:lnTo>
                <a:lnTo>
                  <a:pt x="2596609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414481" y="9551731"/>
            <a:ext cx="336887" cy="735269"/>
          </a:xfrm>
          <a:custGeom>
            <a:avLst/>
            <a:gdLst/>
            <a:ahLst/>
            <a:cxnLst/>
            <a:rect r="r" b="b" t="t" l="l"/>
            <a:pathLst>
              <a:path h="735269" w="336887">
                <a:moveTo>
                  <a:pt x="0" y="0"/>
                </a:moveTo>
                <a:lnTo>
                  <a:pt x="336886" y="0"/>
                </a:lnTo>
                <a:lnTo>
                  <a:pt x="336886" y="735269"/>
                </a:lnTo>
                <a:lnTo>
                  <a:pt x="0" y="73526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6538928" y="9539425"/>
            <a:ext cx="342525" cy="747575"/>
          </a:xfrm>
          <a:custGeom>
            <a:avLst/>
            <a:gdLst/>
            <a:ahLst/>
            <a:cxnLst/>
            <a:rect r="r" b="b" t="t" l="l"/>
            <a:pathLst>
              <a:path h="747575" w="342525">
                <a:moveTo>
                  <a:pt x="342526" y="0"/>
                </a:moveTo>
                <a:lnTo>
                  <a:pt x="0" y="0"/>
                </a:lnTo>
                <a:lnTo>
                  <a:pt x="0" y="747575"/>
                </a:lnTo>
                <a:lnTo>
                  <a:pt x="342526" y="747575"/>
                </a:lnTo>
                <a:lnTo>
                  <a:pt x="342526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3939541" y="9551731"/>
            <a:ext cx="336887" cy="735269"/>
          </a:xfrm>
          <a:custGeom>
            <a:avLst/>
            <a:gdLst/>
            <a:ahLst/>
            <a:cxnLst/>
            <a:rect r="r" b="b" t="t" l="l"/>
            <a:pathLst>
              <a:path h="735269" w="336887">
                <a:moveTo>
                  <a:pt x="336886" y="0"/>
                </a:moveTo>
                <a:lnTo>
                  <a:pt x="0" y="0"/>
                </a:lnTo>
                <a:lnTo>
                  <a:pt x="0" y="735269"/>
                </a:lnTo>
                <a:lnTo>
                  <a:pt x="336886" y="735269"/>
                </a:lnTo>
                <a:lnTo>
                  <a:pt x="336886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975529" y="9551731"/>
            <a:ext cx="376322" cy="821337"/>
          </a:xfrm>
          <a:custGeom>
            <a:avLst/>
            <a:gdLst/>
            <a:ahLst/>
            <a:cxnLst/>
            <a:rect r="r" b="b" t="t" l="l"/>
            <a:pathLst>
              <a:path h="821337" w="376322">
                <a:moveTo>
                  <a:pt x="0" y="0"/>
                </a:moveTo>
                <a:lnTo>
                  <a:pt x="376322" y="0"/>
                </a:lnTo>
                <a:lnTo>
                  <a:pt x="376322" y="821337"/>
                </a:lnTo>
                <a:lnTo>
                  <a:pt x="0" y="8213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10671456" y="9588276"/>
            <a:ext cx="606798" cy="662180"/>
          </a:xfrm>
          <a:custGeom>
            <a:avLst/>
            <a:gdLst/>
            <a:ahLst/>
            <a:cxnLst/>
            <a:rect r="r" b="b" t="t" l="l"/>
            <a:pathLst>
              <a:path h="662180" w="606798">
                <a:moveTo>
                  <a:pt x="606798" y="0"/>
                </a:moveTo>
                <a:lnTo>
                  <a:pt x="0" y="0"/>
                </a:lnTo>
                <a:lnTo>
                  <a:pt x="0" y="662180"/>
                </a:lnTo>
                <a:lnTo>
                  <a:pt x="606798" y="662180"/>
                </a:lnTo>
                <a:lnTo>
                  <a:pt x="606798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241827" y="9517491"/>
            <a:ext cx="421280" cy="757202"/>
          </a:xfrm>
          <a:custGeom>
            <a:avLst/>
            <a:gdLst/>
            <a:ahLst/>
            <a:cxnLst/>
            <a:rect r="r" b="b" t="t" l="l"/>
            <a:pathLst>
              <a:path h="757202" w="421280">
                <a:moveTo>
                  <a:pt x="0" y="0"/>
                </a:moveTo>
                <a:lnTo>
                  <a:pt x="421279" y="0"/>
                </a:lnTo>
                <a:lnTo>
                  <a:pt x="421279" y="757202"/>
                </a:lnTo>
                <a:lnTo>
                  <a:pt x="0" y="75720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135396" y="3810686"/>
            <a:ext cx="14637290" cy="236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55"/>
              </a:lnSpc>
              <a:spcBef>
                <a:spcPct val="0"/>
              </a:spcBef>
            </a:pPr>
            <a:r>
              <a:rPr lang="en-US" sz="13182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SURVIVANTS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85275" y="5861608"/>
            <a:ext cx="5466092" cy="67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9"/>
              </a:lnSpc>
              <a:spcBef>
                <a:spcPct val="0"/>
              </a:spcBef>
            </a:pPr>
            <a:r>
              <a:rPr lang="en-US" sz="372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LUMORA PROJETC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61" y="9258300"/>
            <a:ext cx="1760077" cy="1210053"/>
          </a:xfrm>
          <a:custGeom>
            <a:avLst/>
            <a:gdLst/>
            <a:ahLst/>
            <a:cxnLst/>
            <a:rect r="r" b="b" t="t" l="l"/>
            <a:pathLst>
              <a:path h="1210053" w="1760077">
                <a:moveTo>
                  <a:pt x="0" y="0"/>
                </a:moveTo>
                <a:lnTo>
                  <a:pt x="1760078" y="0"/>
                </a:lnTo>
                <a:lnTo>
                  <a:pt x="1760078" y="1210053"/>
                </a:lnTo>
                <a:lnTo>
                  <a:pt x="0" y="1210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1337" y="9258300"/>
            <a:ext cx="1760077" cy="1210053"/>
          </a:xfrm>
          <a:custGeom>
            <a:avLst/>
            <a:gdLst/>
            <a:ahLst/>
            <a:cxnLst/>
            <a:rect r="r" b="b" t="t" l="l"/>
            <a:pathLst>
              <a:path h="1210053" w="1760077">
                <a:moveTo>
                  <a:pt x="0" y="0"/>
                </a:moveTo>
                <a:lnTo>
                  <a:pt x="1760078" y="0"/>
                </a:lnTo>
                <a:lnTo>
                  <a:pt x="1760078" y="1210053"/>
                </a:lnTo>
                <a:lnTo>
                  <a:pt x="0" y="1210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7861" y="9007948"/>
            <a:ext cx="2840719" cy="1348050"/>
          </a:xfrm>
          <a:custGeom>
            <a:avLst/>
            <a:gdLst/>
            <a:ahLst/>
            <a:cxnLst/>
            <a:rect r="r" b="b" t="t" l="l"/>
            <a:pathLst>
              <a:path h="1348050" w="2840719">
                <a:moveTo>
                  <a:pt x="0" y="0"/>
                </a:moveTo>
                <a:lnTo>
                  <a:pt x="2840719" y="0"/>
                </a:lnTo>
                <a:lnTo>
                  <a:pt x="2840719" y="1348051"/>
                </a:lnTo>
                <a:lnTo>
                  <a:pt x="0" y="1348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81517" y="409711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23874" y="3461862"/>
            <a:ext cx="8731520" cy="6825138"/>
          </a:xfrm>
          <a:custGeom>
            <a:avLst/>
            <a:gdLst/>
            <a:ahLst/>
            <a:cxnLst/>
            <a:rect r="r" b="b" t="t" l="l"/>
            <a:pathLst>
              <a:path h="6825138" w="8731520">
                <a:moveTo>
                  <a:pt x="0" y="0"/>
                </a:moveTo>
                <a:lnTo>
                  <a:pt x="8731520" y="0"/>
                </a:lnTo>
                <a:lnTo>
                  <a:pt x="8731520" y="6825138"/>
                </a:lnTo>
                <a:lnTo>
                  <a:pt x="0" y="68251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37695" y="2696925"/>
            <a:ext cx="3177153" cy="603953"/>
            <a:chOff x="0" y="0"/>
            <a:chExt cx="4236204" cy="8052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21842" cy="805271"/>
            </a:xfrm>
            <a:custGeom>
              <a:avLst/>
              <a:gdLst/>
              <a:ahLst/>
              <a:cxnLst/>
              <a:rect r="r" b="b" t="t" l="l"/>
              <a:pathLst>
                <a:path h="805271" w="3721842">
                  <a:moveTo>
                    <a:pt x="0" y="0"/>
                  </a:moveTo>
                  <a:lnTo>
                    <a:pt x="3721842" y="0"/>
                  </a:lnTo>
                  <a:lnTo>
                    <a:pt x="3721842" y="805271"/>
                  </a:lnTo>
                  <a:lnTo>
                    <a:pt x="0" y="805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04708" y="75026"/>
              <a:ext cx="3731496" cy="607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1"/>
                </a:lnSpc>
                <a:spcBef>
                  <a:spcPct val="0"/>
                </a:spcBef>
              </a:pPr>
              <a:r>
                <a:rPr lang="en-US" sz="2779">
                  <a:solidFill>
                    <a:srgbClr val="000000"/>
                  </a:solidFill>
                  <a:latin typeface="Game Station Condensed"/>
                  <a:ea typeface="Game Station Condensed"/>
                  <a:cs typeface="Game Station Condensed"/>
                  <a:sym typeface="Game Station Condensed"/>
                </a:rPr>
                <a:t>Primeiros passos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403813" y="1429539"/>
            <a:ext cx="2994183" cy="2283064"/>
          </a:xfrm>
          <a:custGeom>
            <a:avLst/>
            <a:gdLst/>
            <a:ahLst/>
            <a:cxnLst/>
            <a:rect r="r" b="b" t="t" l="l"/>
            <a:pathLst>
              <a:path h="2283064" w="2994183">
                <a:moveTo>
                  <a:pt x="0" y="0"/>
                </a:moveTo>
                <a:lnTo>
                  <a:pt x="2994183" y="0"/>
                </a:lnTo>
                <a:lnTo>
                  <a:pt x="2994183" y="2283064"/>
                </a:lnTo>
                <a:lnTo>
                  <a:pt x="0" y="228306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64053" y="419680"/>
            <a:ext cx="8130190" cy="187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0"/>
              </a:lnSpc>
              <a:spcBef>
                <a:spcPct val="0"/>
              </a:spcBef>
            </a:pPr>
            <a:r>
              <a:rPr lang="en-US" sz="527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SOBRE NOSSO PROJETO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5433" y="4018012"/>
            <a:ext cx="8521676" cy="352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1"/>
              </a:lnSpc>
            </a:pPr>
            <a:r>
              <a:rPr lang="en-US" sz="202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 equipe se reuniu e, após discussões produtivas, decidimos que o nome da empresa seria "Survivants", refletindo nossa atual situação. Em seguida, estabelecemos os valores, a visão e a missão da empresa.</a:t>
            </a:r>
          </a:p>
          <a:p>
            <a:pPr algn="ctr" marL="0" indent="0" lvl="0">
              <a:lnSpc>
                <a:spcPts val="2841"/>
              </a:lnSpc>
            </a:pPr>
            <a:r>
              <a:rPr lang="en-US" sz="202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Decidimos também sobre o aplicativo e o jogo que desenvolveríamos. Em consenso, optamos por um criador de paletas de cores, denominado "Colorime". Já o jogo foi inspirado em "Flappy Bird", ele foi elaborado com elementos adicionais e recebeu o nome de "Voler Vite".</a:t>
            </a:r>
          </a:p>
          <a:p>
            <a:pPr algn="ctr">
              <a:lnSpc>
                <a:spcPts val="2841"/>
              </a:lnSpc>
            </a:pPr>
            <a:r>
              <a:rPr lang="en-US" sz="202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Vale ressaltar que todos os nomes estão em francês, uma escolha motivada pela beleza dessa língua.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1543" y="4914802"/>
            <a:ext cx="7315200" cy="2420666"/>
          </a:xfrm>
          <a:custGeom>
            <a:avLst/>
            <a:gdLst/>
            <a:ahLst/>
            <a:cxnLst/>
            <a:rect r="r" b="b" t="t" l="l"/>
            <a:pathLst>
              <a:path h="2420666" w="7315200">
                <a:moveTo>
                  <a:pt x="0" y="0"/>
                </a:moveTo>
                <a:lnTo>
                  <a:pt x="7315200" y="0"/>
                </a:lnTo>
                <a:lnTo>
                  <a:pt x="7315200" y="2420666"/>
                </a:lnTo>
                <a:lnTo>
                  <a:pt x="0" y="2420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971" y="5886149"/>
            <a:ext cx="7315200" cy="2420666"/>
          </a:xfrm>
          <a:custGeom>
            <a:avLst/>
            <a:gdLst/>
            <a:ahLst/>
            <a:cxnLst/>
            <a:rect r="r" b="b" t="t" l="l"/>
            <a:pathLst>
              <a:path h="2420666" w="7315200">
                <a:moveTo>
                  <a:pt x="0" y="0"/>
                </a:moveTo>
                <a:lnTo>
                  <a:pt x="7315200" y="0"/>
                </a:lnTo>
                <a:lnTo>
                  <a:pt x="7315200" y="2420666"/>
                </a:lnTo>
                <a:lnTo>
                  <a:pt x="0" y="2420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6558" y="3510740"/>
            <a:ext cx="742112" cy="976463"/>
          </a:xfrm>
          <a:custGeom>
            <a:avLst/>
            <a:gdLst/>
            <a:ahLst/>
            <a:cxnLst/>
            <a:rect r="r" b="b" t="t" l="l"/>
            <a:pathLst>
              <a:path h="976463" w="742112">
                <a:moveTo>
                  <a:pt x="0" y="0"/>
                </a:moveTo>
                <a:lnTo>
                  <a:pt x="742111" y="0"/>
                </a:lnTo>
                <a:lnTo>
                  <a:pt x="742111" y="976462"/>
                </a:lnTo>
                <a:lnTo>
                  <a:pt x="0" y="976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0640" y="4127201"/>
            <a:ext cx="1685530" cy="3995869"/>
          </a:xfrm>
          <a:custGeom>
            <a:avLst/>
            <a:gdLst/>
            <a:ahLst/>
            <a:cxnLst/>
            <a:rect r="r" b="b" t="t" l="l"/>
            <a:pathLst>
              <a:path h="3995869" w="1685530">
                <a:moveTo>
                  <a:pt x="0" y="0"/>
                </a:moveTo>
                <a:lnTo>
                  <a:pt x="1685531" y="0"/>
                </a:lnTo>
                <a:lnTo>
                  <a:pt x="1685531" y="3995869"/>
                </a:lnTo>
                <a:lnTo>
                  <a:pt x="0" y="3995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5525" y="4994407"/>
            <a:ext cx="1781063" cy="3473705"/>
          </a:xfrm>
          <a:custGeom>
            <a:avLst/>
            <a:gdLst/>
            <a:ahLst/>
            <a:cxnLst/>
            <a:rect r="r" b="b" t="t" l="l"/>
            <a:pathLst>
              <a:path h="3473705" w="1781063">
                <a:moveTo>
                  <a:pt x="0" y="0"/>
                </a:moveTo>
                <a:lnTo>
                  <a:pt x="1781064" y="0"/>
                </a:lnTo>
                <a:lnTo>
                  <a:pt x="1781064" y="3473705"/>
                </a:lnTo>
                <a:lnTo>
                  <a:pt x="0" y="34737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06609" y="4607861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2" y="0"/>
                </a:lnTo>
                <a:lnTo>
                  <a:pt x="45627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54108" y="5311992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36386" y="7842559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8" y="0"/>
                </a:lnTo>
                <a:lnTo>
                  <a:pt x="4845828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10100" y="7842559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8" y="0"/>
                </a:lnTo>
                <a:lnTo>
                  <a:pt x="4845828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81400" y="5311992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14843" y="4557008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21086" y="7842559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8" y="0"/>
                </a:lnTo>
                <a:lnTo>
                  <a:pt x="4845828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51343" y="7842559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8" y="0"/>
                </a:lnTo>
                <a:lnTo>
                  <a:pt x="4845828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544245" y="460786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544245" y="7842559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8" y="0"/>
                </a:lnTo>
                <a:lnTo>
                  <a:pt x="4845828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31520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05001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621805" y="2387489"/>
            <a:ext cx="2657693" cy="575028"/>
          </a:xfrm>
          <a:custGeom>
            <a:avLst/>
            <a:gdLst/>
            <a:ahLst/>
            <a:cxnLst/>
            <a:rect r="r" b="b" t="t" l="l"/>
            <a:pathLst>
              <a:path h="575028" w="2657693">
                <a:moveTo>
                  <a:pt x="0" y="0"/>
                </a:moveTo>
                <a:lnTo>
                  <a:pt x="2657694" y="0"/>
                </a:lnTo>
                <a:lnTo>
                  <a:pt x="2657694" y="575028"/>
                </a:lnTo>
                <a:lnTo>
                  <a:pt x="0" y="5750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38067" y="2387489"/>
            <a:ext cx="2657693" cy="575028"/>
          </a:xfrm>
          <a:custGeom>
            <a:avLst/>
            <a:gdLst/>
            <a:ahLst/>
            <a:cxnLst/>
            <a:rect r="r" b="b" t="t" l="l"/>
            <a:pathLst>
              <a:path h="575028" w="2657693">
                <a:moveTo>
                  <a:pt x="0" y="0"/>
                </a:moveTo>
                <a:lnTo>
                  <a:pt x="2657694" y="0"/>
                </a:lnTo>
                <a:lnTo>
                  <a:pt x="2657694" y="575028"/>
                </a:lnTo>
                <a:lnTo>
                  <a:pt x="0" y="5750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963277" y="2387489"/>
            <a:ext cx="2657693" cy="575028"/>
          </a:xfrm>
          <a:custGeom>
            <a:avLst/>
            <a:gdLst/>
            <a:ahLst/>
            <a:cxnLst/>
            <a:rect r="r" b="b" t="t" l="l"/>
            <a:pathLst>
              <a:path h="575028" w="2657693">
                <a:moveTo>
                  <a:pt x="0" y="0"/>
                </a:moveTo>
                <a:lnTo>
                  <a:pt x="2657693" y="0"/>
                </a:lnTo>
                <a:lnTo>
                  <a:pt x="2657693" y="575028"/>
                </a:lnTo>
                <a:lnTo>
                  <a:pt x="0" y="5750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655928" y="504557"/>
            <a:ext cx="1412843" cy="1412843"/>
          </a:xfrm>
          <a:custGeom>
            <a:avLst/>
            <a:gdLst/>
            <a:ahLst/>
            <a:cxnLst/>
            <a:rect r="r" b="b" t="t" l="l"/>
            <a:pathLst>
              <a:path h="1412843" w="1412843">
                <a:moveTo>
                  <a:pt x="0" y="0"/>
                </a:moveTo>
                <a:lnTo>
                  <a:pt x="1412843" y="0"/>
                </a:lnTo>
                <a:lnTo>
                  <a:pt x="1412843" y="1412843"/>
                </a:lnTo>
                <a:lnTo>
                  <a:pt x="0" y="141284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65525" y="4233807"/>
            <a:ext cx="490810" cy="1316807"/>
          </a:xfrm>
          <a:custGeom>
            <a:avLst/>
            <a:gdLst/>
            <a:ahLst/>
            <a:cxnLst/>
            <a:rect r="r" b="b" t="t" l="l"/>
            <a:pathLst>
              <a:path h="1316807" w="490810">
                <a:moveTo>
                  <a:pt x="0" y="0"/>
                </a:moveTo>
                <a:lnTo>
                  <a:pt x="490810" y="0"/>
                </a:lnTo>
                <a:lnTo>
                  <a:pt x="490810" y="1316807"/>
                </a:lnTo>
                <a:lnTo>
                  <a:pt x="0" y="131680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-737497" y="1030003"/>
            <a:ext cx="8052697" cy="2249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0"/>
              </a:lnSpc>
            </a:pPr>
            <a:r>
              <a:rPr lang="en-US" sz="6293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sobre a empresa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68023" y="2301764"/>
            <a:ext cx="857250" cy="63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5"/>
              </a:lnSpc>
            </a:pPr>
            <a:r>
              <a:rPr lang="en-US" sz="3617">
                <a:solidFill>
                  <a:srgbClr val="12022B"/>
                </a:solidFill>
                <a:latin typeface="Game Station Condensed"/>
                <a:ea typeface="Game Station Condensed"/>
                <a:cs typeface="Game Station Condensed"/>
                <a:sym typeface="Game Station Condensed"/>
              </a:rPr>
              <a:t>Visão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85740" y="2301764"/>
            <a:ext cx="1162348" cy="63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5"/>
              </a:lnSpc>
            </a:pPr>
            <a:r>
              <a:rPr lang="en-US" sz="3617">
                <a:solidFill>
                  <a:srgbClr val="000000"/>
                </a:solidFill>
                <a:latin typeface="Game Station Condensed"/>
                <a:ea typeface="Game Station Condensed"/>
                <a:cs typeface="Game Station Condensed"/>
                <a:sym typeface="Game Station Condensed"/>
              </a:rPr>
              <a:t>Valores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44287" y="2301764"/>
            <a:ext cx="1095673" cy="63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5"/>
              </a:lnSpc>
            </a:pPr>
            <a:r>
              <a:rPr lang="en-US" sz="3617">
                <a:solidFill>
                  <a:srgbClr val="000000"/>
                </a:solidFill>
                <a:latin typeface="Game Station Condensed"/>
                <a:ea typeface="Game Station Condensed"/>
                <a:cs typeface="Game Station Condensed"/>
                <a:sym typeface="Game Station Condensed"/>
              </a:rPr>
              <a:t>Missão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380930" y="3229217"/>
            <a:ext cx="3231435" cy="89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1724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Alcançar um bom desempenho, adquirir experiência e prática.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51196" y="3334640"/>
            <a:ext cx="3231435" cy="89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1724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Criatividade, acessibilidade, trabalho em equipe e aprendizado.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525531" y="3219692"/>
            <a:ext cx="3533184" cy="1102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1"/>
              </a:lnSpc>
            </a:pPr>
            <a:r>
              <a:rPr lang="en-US" sz="1586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Proporcionar segurança através de um sistema de login e oferecer diversão tanto no aplicativo quanto no jogo.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6542" y="1475975"/>
            <a:ext cx="12334916" cy="161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76"/>
              </a:lnSpc>
              <a:spcBef>
                <a:spcPct val="0"/>
              </a:spcBef>
            </a:pPr>
            <a:r>
              <a:rPr lang="en-US" sz="905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SOBRE O GAME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4181526"/>
            <a:ext cx="6312050" cy="6105474"/>
          </a:xfrm>
          <a:custGeom>
            <a:avLst/>
            <a:gdLst/>
            <a:ahLst/>
            <a:cxnLst/>
            <a:rect r="r" b="b" t="t" l="l"/>
            <a:pathLst>
              <a:path h="6105474" w="6312050">
                <a:moveTo>
                  <a:pt x="0" y="0"/>
                </a:moveTo>
                <a:lnTo>
                  <a:pt x="6312050" y="0"/>
                </a:lnTo>
                <a:lnTo>
                  <a:pt x="6312050" y="6105474"/>
                </a:lnTo>
                <a:lnTo>
                  <a:pt x="0" y="61054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026540" y="3071956"/>
            <a:ext cx="1396315" cy="139631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-51792" t="-53623" r="-55447" b="-53616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454196" y="7961354"/>
            <a:ext cx="2165383" cy="2165383"/>
          </a:xfrm>
          <a:custGeom>
            <a:avLst/>
            <a:gdLst/>
            <a:ahLst/>
            <a:cxnLst/>
            <a:rect r="r" b="b" t="t" l="l"/>
            <a:pathLst>
              <a:path h="2165383" w="2165383">
                <a:moveTo>
                  <a:pt x="0" y="0"/>
                </a:moveTo>
                <a:lnTo>
                  <a:pt x="2165382" y="0"/>
                </a:lnTo>
                <a:lnTo>
                  <a:pt x="2165382" y="2165383"/>
                </a:lnTo>
                <a:lnTo>
                  <a:pt x="0" y="21653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772686" y="9044046"/>
            <a:ext cx="862790" cy="1115677"/>
          </a:xfrm>
          <a:custGeom>
            <a:avLst/>
            <a:gdLst/>
            <a:ahLst/>
            <a:cxnLst/>
            <a:rect r="r" b="b" t="t" l="l"/>
            <a:pathLst>
              <a:path h="1115677" w="862790">
                <a:moveTo>
                  <a:pt x="0" y="0"/>
                </a:moveTo>
                <a:lnTo>
                  <a:pt x="862790" y="0"/>
                </a:lnTo>
                <a:lnTo>
                  <a:pt x="862790" y="1115676"/>
                </a:lnTo>
                <a:lnTo>
                  <a:pt x="0" y="11156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425210" y="9044046"/>
            <a:ext cx="862790" cy="1115677"/>
          </a:xfrm>
          <a:custGeom>
            <a:avLst/>
            <a:gdLst/>
            <a:ahLst/>
            <a:cxnLst/>
            <a:rect r="r" b="b" t="t" l="l"/>
            <a:pathLst>
              <a:path h="1115677" w="862790">
                <a:moveTo>
                  <a:pt x="0" y="0"/>
                </a:moveTo>
                <a:lnTo>
                  <a:pt x="862790" y="0"/>
                </a:lnTo>
                <a:lnTo>
                  <a:pt x="862790" y="1115676"/>
                </a:lnTo>
                <a:lnTo>
                  <a:pt x="0" y="11156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690822" y="7554692"/>
            <a:ext cx="1425010" cy="608868"/>
          </a:xfrm>
          <a:custGeom>
            <a:avLst/>
            <a:gdLst/>
            <a:ahLst/>
            <a:cxnLst/>
            <a:rect r="r" b="b" t="t" l="l"/>
            <a:pathLst>
              <a:path h="608868" w="1425010">
                <a:moveTo>
                  <a:pt x="0" y="0"/>
                </a:moveTo>
                <a:lnTo>
                  <a:pt x="1425010" y="0"/>
                </a:lnTo>
                <a:lnTo>
                  <a:pt x="1425010" y="608868"/>
                </a:lnTo>
                <a:lnTo>
                  <a:pt x="0" y="6088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12052" y="7555794"/>
            <a:ext cx="1424110" cy="611072"/>
          </a:xfrm>
          <a:custGeom>
            <a:avLst/>
            <a:gdLst/>
            <a:ahLst/>
            <a:cxnLst/>
            <a:rect r="r" b="b" t="t" l="l"/>
            <a:pathLst>
              <a:path h="611072" w="1424110">
                <a:moveTo>
                  <a:pt x="0" y="0"/>
                </a:moveTo>
                <a:lnTo>
                  <a:pt x="1424110" y="0"/>
                </a:lnTo>
                <a:lnTo>
                  <a:pt x="1424110" y="611073"/>
                </a:lnTo>
                <a:lnTo>
                  <a:pt x="0" y="61107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34504" y="4688340"/>
            <a:ext cx="7187522" cy="220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50"/>
              </a:lnSpc>
            </a:pPr>
            <a:r>
              <a:rPr lang="en-US" sz="160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Trata-se de um jogo inspirado em Flappy Bird, no qual o usuário pode escolher entre duas opções de personagens: um pato ou um pássaro. Após a seleção do personagem, o jogador será direcionado para o início do jogo, que apresentará uma paisagem correspondente ao seu escolhido.</a:t>
            </a:r>
          </a:p>
          <a:p>
            <a:pPr algn="just" marL="0" indent="0" lvl="0">
              <a:lnSpc>
                <a:spcPts val="2250"/>
              </a:lnSpc>
            </a:pPr>
          </a:p>
          <a:p>
            <a:pPr algn="just">
              <a:lnSpc>
                <a:spcPts val="2250"/>
              </a:lnSpc>
              <a:spcBef>
                <a:spcPct val="0"/>
              </a:spcBef>
            </a:pPr>
            <a:r>
              <a:rPr lang="en-US" sz="160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Ao iniciar, o jogador enfrentará diversas barreiras que precisa superar. Caso colida com alguma delas, o jogo terminará, e em seguida, será exibida a pontuação alcançada.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26529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471" y="1028700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061471" y="3752328"/>
            <a:ext cx="1569844" cy="548018"/>
          </a:xfrm>
          <a:custGeom>
            <a:avLst/>
            <a:gdLst/>
            <a:ahLst/>
            <a:cxnLst/>
            <a:rect r="r" b="b" t="t" l="l"/>
            <a:pathLst>
              <a:path h="548018" w="1569844">
                <a:moveTo>
                  <a:pt x="1569845" y="0"/>
                </a:moveTo>
                <a:lnTo>
                  <a:pt x="0" y="0"/>
                </a:lnTo>
                <a:lnTo>
                  <a:pt x="0" y="548018"/>
                </a:lnTo>
                <a:lnTo>
                  <a:pt x="1569845" y="548018"/>
                </a:lnTo>
                <a:lnTo>
                  <a:pt x="15698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660329" y="3520156"/>
            <a:ext cx="2571632" cy="2678783"/>
            <a:chOff x="0" y="0"/>
            <a:chExt cx="6096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96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096000">
                  <a:moveTo>
                    <a:pt x="5969000" y="635000"/>
                  </a:moveTo>
                  <a:cubicBezTo>
                    <a:pt x="5969000" y="571500"/>
                    <a:pt x="5969000" y="444500"/>
                    <a:pt x="5969000" y="381000"/>
                  </a:cubicBezTo>
                  <a:lnTo>
                    <a:pt x="5842000" y="381000"/>
                  </a:lnTo>
                  <a:lnTo>
                    <a:pt x="5842000" y="254000"/>
                  </a:lnTo>
                  <a:lnTo>
                    <a:pt x="5715000" y="254000"/>
                  </a:lnTo>
                  <a:lnTo>
                    <a:pt x="5715000" y="127000"/>
                  </a:lnTo>
                  <a:cubicBezTo>
                    <a:pt x="5651500" y="127000"/>
                    <a:pt x="5524500" y="127000"/>
                    <a:pt x="5461000" y="127000"/>
                  </a:cubicBezTo>
                  <a:lnTo>
                    <a:pt x="5461000" y="0"/>
                  </a:lnTo>
                  <a:cubicBezTo>
                    <a:pt x="3853180" y="0"/>
                    <a:pt x="2242820" y="0"/>
                    <a:pt x="635000" y="0"/>
                  </a:cubicBezTo>
                  <a:lnTo>
                    <a:pt x="635000" y="127000"/>
                  </a:lnTo>
                  <a:cubicBezTo>
                    <a:pt x="571500" y="127000"/>
                    <a:pt x="444500" y="127000"/>
                    <a:pt x="381000" y="127000"/>
                  </a:cubicBezTo>
                  <a:lnTo>
                    <a:pt x="381000" y="254000"/>
                  </a:lnTo>
                  <a:lnTo>
                    <a:pt x="254000" y="254000"/>
                  </a:lnTo>
                  <a:lnTo>
                    <a:pt x="254000" y="381000"/>
                  </a:lnTo>
                  <a:lnTo>
                    <a:pt x="127000" y="381000"/>
                  </a:lnTo>
                  <a:cubicBezTo>
                    <a:pt x="127000" y="444500"/>
                    <a:pt x="127000" y="571500"/>
                    <a:pt x="127000" y="635000"/>
                  </a:cubicBezTo>
                  <a:lnTo>
                    <a:pt x="0" y="635000"/>
                  </a:lnTo>
                  <a:cubicBezTo>
                    <a:pt x="0" y="2327910"/>
                    <a:pt x="0" y="4022090"/>
                    <a:pt x="0" y="5715000"/>
                  </a:cubicBezTo>
                  <a:lnTo>
                    <a:pt x="127000" y="5715000"/>
                  </a:lnTo>
                  <a:cubicBezTo>
                    <a:pt x="127000" y="5778500"/>
                    <a:pt x="127000" y="5905500"/>
                    <a:pt x="127000" y="5969000"/>
                  </a:cubicBezTo>
                  <a:lnTo>
                    <a:pt x="254000" y="5969000"/>
                  </a:lnTo>
                  <a:lnTo>
                    <a:pt x="254000" y="6096000"/>
                  </a:lnTo>
                  <a:lnTo>
                    <a:pt x="381000" y="6096000"/>
                  </a:lnTo>
                  <a:lnTo>
                    <a:pt x="381000" y="6223000"/>
                  </a:lnTo>
                  <a:cubicBezTo>
                    <a:pt x="444500" y="6223000"/>
                    <a:pt x="571500" y="6223000"/>
                    <a:pt x="635000" y="6223000"/>
                  </a:cubicBezTo>
                  <a:lnTo>
                    <a:pt x="635000" y="6350000"/>
                  </a:lnTo>
                  <a:cubicBezTo>
                    <a:pt x="2242820" y="6350000"/>
                    <a:pt x="3853180" y="6350000"/>
                    <a:pt x="5461000" y="6350000"/>
                  </a:cubicBezTo>
                  <a:lnTo>
                    <a:pt x="5461000" y="6223000"/>
                  </a:lnTo>
                  <a:cubicBezTo>
                    <a:pt x="5524500" y="6223000"/>
                    <a:pt x="5651500" y="6223000"/>
                    <a:pt x="5715000" y="6223000"/>
                  </a:cubicBezTo>
                  <a:lnTo>
                    <a:pt x="5715000" y="6096000"/>
                  </a:lnTo>
                  <a:lnTo>
                    <a:pt x="5842000" y="6096000"/>
                  </a:lnTo>
                  <a:lnTo>
                    <a:pt x="5842000" y="5969000"/>
                  </a:lnTo>
                  <a:lnTo>
                    <a:pt x="5969000" y="5969000"/>
                  </a:lnTo>
                  <a:cubicBezTo>
                    <a:pt x="5969000" y="5905500"/>
                    <a:pt x="5969000" y="5778500"/>
                    <a:pt x="5969000" y="5715000"/>
                  </a:cubicBezTo>
                  <a:lnTo>
                    <a:pt x="6096000" y="5715000"/>
                  </a:lnTo>
                  <a:cubicBezTo>
                    <a:pt x="6096000" y="4022090"/>
                    <a:pt x="6096000" y="2327910"/>
                    <a:pt x="6096000" y="635000"/>
                  </a:cubicBezTo>
                  <a:lnTo>
                    <a:pt x="5969000" y="635000"/>
                  </a:lnTo>
                  <a:close/>
                </a:path>
              </a:pathLst>
            </a:custGeom>
            <a:blipFill>
              <a:blip r:embed="rId6"/>
              <a:stretch>
                <a:fillRect l="-2083" t="0" r="-208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802476" y="9461375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7" y="0"/>
                </a:lnTo>
                <a:lnTo>
                  <a:pt x="4845827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316402" y="5719712"/>
            <a:ext cx="2327837" cy="4540107"/>
          </a:xfrm>
          <a:custGeom>
            <a:avLst/>
            <a:gdLst/>
            <a:ahLst/>
            <a:cxnLst/>
            <a:rect r="r" b="b" t="t" l="l"/>
            <a:pathLst>
              <a:path h="4540107" w="2327837">
                <a:moveTo>
                  <a:pt x="2327837" y="0"/>
                </a:moveTo>
                <a:lnTo>
                  <a:pt x="0" y="0"/>
                </a:lnTo>
                <a:lnTo>
                  <a:pt x="0" y="4540107"/>
                </a:lnTo>
                <a:lnTo>
                  <a:pt x="2327837" y="4540107"/>
                </a:lnTo>
                <a:lnTo>
                  <a:pt x="232783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13350" y="9634267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7" y="0"/>
                </a:lnTo>
                <a:lnTo>
                  <a:pt x="4845827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644583" y="6482892"/>
            <a:ext cx="1936534" cy="3776927"/>
          </a:xfrm>
          <a:custGeom>
            <a:avLst/>
            <a:gdLst/>
            <a:ahLst/>
            <a:cxnLst/>
            <a:rect r="r" b="b" t="t" l="l"/>
            <a:pathLst>
              <a:path h="3776927" w="1936534">
                <a:moveTo>
                  <a:pt x="1936534" y="0"/>
                </a:moveTo>
                <a:lnTo>
                  <a:pt x="0" y="0"/>
                </a:lnTo>
                <a:lnTo>
                  <a:pt x="0" y="3776927"/>
                </a:lnTo>
                <a:lnTo>
                  <a:pt x="1936534" y="3776927"/>
                </a:lnTo>
                <a:lnTo>
                  <a:pt x="193653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3202879" y="7221754"/>
            <a:ext cx="1568239" cy="3058623"/>
          </a:xfrm>
          <a:custGeom>
            <a:avLst/>
            <a:gdLst/>
            <a:ahLst/>
            <a:cxnLst/>
            <a:rect r="r" b="b" t="t" l="l"/>
            <a:pathLst>
              <a:path h="3058623" w="1568239">
                <a:moveTo>
                  <a:pt x="1568239" y="0"/>
                </a:moveTo>
                <a:lnTo>
                  <a:pt x="0" y="0"/>
                </a:lnTo>
                <a:lnTo>
                  <a:pt x="0" y="3058623"/>
                </a:lnTo>
                <a:lnTo>
                  <a:pt x="1568239" y="3058623"/>
                </a:lnTo>
                <a:lnTo>
                  <a:pt x="1568239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59" y="9634267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7" y="0"/>
                </a:lnTo>
                <a:lnTo>
                  <a:pt x="4845827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41970" y="9461375"/>
            <a:ext cx="4845828" cy="1251105"/>
          </a:xfrm>
          <a:custGeom>
            <a:avLst/>
            <a:gdLst/>
            <a:ahLst/>
            <a:cxnLst/>
            <a:rect r="r" b="b" t="t" l="l"/>
            <a:pathLst>
              <a:path h="1251105" w="4845828">
                <a:moveTo>
                  <a:pt x="0" y="0"/>
                </a:moveTo>
                <a:lnTo>
                  <a:pt x="4845828" y="0"/>
                </a:lnTo>
                <a:lnTo>
                  <a:pt x="4845828" y="1251105"/>
                </a:lnTo>
                <a:lnTo>
                  <a:pt x="0" y="1251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00853" y="5572709"/>
            <a:ext cx="2504064" cy="4883813"/>
          </a:xfrm>
          <a:custGeom>
            <a:avLst/>
            <a:gdLst/>
            <a:ahLst/>
            <a:cxnLst/>
            <a:rect r="r" b="b" t="t" l="l"/>
            <a:pathLst>
              <a:path h="4883813" w="2504064">
                <a:moveTo>
                  <a:pt x="0" y="0"/>
                </a:moveTo>
                <a:lnTo>
                  <a:pt x="2504064" y="0"/>
                </a:lnTo>
                <a:lnTo>
                  <a:pt x="2504064" y="4883813"/>
                </a:lnTo>
                <a:lnTo>
                  <a:pt x="0" y="48838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80944" y="6145019"/>
            <a:ext cx="2122511" cy="4139650"/>
          </a:xfrm>
          <a:custGeom>
            <a:avLst/>
            <a:gdLst/>
            <a:ahLst/>
            <a:cxnLst/>
            <a:rect r="r" b="b" t="t" l="l"/>
            <a:pathLst>
              <a:path h="4139650" w="2122511">
                <a:moveTo>
                  <a:pt x="0" y="0"/>
                </a:moveTo>
                <a:lnTo>
                  <a:pt x="2122511" y="0"/>
                </a:lnTo>
                <a:lnTo>
                  <a:pt x="2122511" y="4139650"/>
                </a:lnTo>
                <a:lnTo>
                  <a:pt x="0" y="4139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63112" y="7221754"/>
            <a:ext cx="1571635" cy="3065246"/>
          </a:xfrm>
          <a:custGeom>
            <a:avLst/>
            <a:gdLst/>
            <a:ahLst/>
            <a:cxnLst/>
            <a:rect r="r" b="b" t="t" l="l"/>
            <a:pathLst>
              <a:path h="3065246" w="1571635">
                <a:moveTo>
                  <a:pt x="0" y="0"/>
                </a:moveTo>
                <a:lnTo>
                  <a:pt x="1571635" y="0"/>
                </a:lnTo>
                <a:lnTo>
                  <a:pt x="1571635" y="3065246"/>
                </a:lnTo>
                <a:lnTo>
                  <a:pt x="0" y="30652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734747" y="8014615"/>
            <a:ext cx="1168509" cy="2279007"/>
          </a:xfrm>
          <a:custGeom>
            <a:avLst/>
            <a:gdLst/>
            <a:ahLst/>
            <a:cxnLst/>
            <a:rect r="r" b="b" t="t" l="l"/>
            <a:pathLst>
              <a:path h="2279007" w="1168509">
                <a:moveTo>
                  <a:pt x="0" y="0"/>
                </a:moveTo>
                <a:lnTo>
                  <a:pt x="1168509" y="0"/>
                </a:lnTo>
                <a:lnTo>
                  <a:pt x="1168509" y="2279008"/>
                </a:lnTo>
                <a:lnTo>
                  <a:pt x="0" y="22790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812324" y="9470329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7" y="0"/>
                </a:lnTo>
                <a:lnTo>
                  <a:pt x="329317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141641" y="9461375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8" y="0"/>
                </a:lnTo>
                <a:lnTo>
                  <a:pt x="329318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483007" y="9470329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7" y="0"/>
                </a:lnTo>
                <a:lnTo>
                  <a:pt x="329317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153689" y="9470329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8" y="0"/>
                </a:lnTo>
                <a:lnTo>
                  <a:pt x="329318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837035" y="9470329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8" y="0"/>
                </a:lnTo>
                <a:lnTo>
                  <a:pt x="329318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66353" y="9470329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7" y="0"/>
                </a:lnTo>
                <a:lnTo>
                  <a:pt x="329317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495670" y="9470329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8" y="0"/>
                </a:lnTo>
                <a:lnTo>
                  <a:pt x="329318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24988" y="9470329"/>
            <a:ext cx="329317" cy="823293"/>
          </a:xfrm>
          <a:custGeom>
            <a:avLst/>
            <a:gdLst/>
            <a:ahLst/>
            <a:cxnLst/>
            <a:rect r="r" b="b" t="t" l="l"/>
            <a:pathLst>
              <a:path h="823293" w="329317">
                <a:moveTo>
                  <a:pt x="0" y="0"/>
                </a:moveTo>
                <a:lnTo>
                  <a:pt x="329317" y="0"/>
                </a:lnTo>
                <a:lnTo>
                  <a:pt x="329317" y="823294"/>
                </a:lnTo>
                <a:lnTo>
                  <a:pt x="0" y="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84115">
            <a:off x="1555325" y="1465943"/>
            <a:ext cx="3353088" cy="3353088"/>
          </a:xfrm>
          <a:custGeom>
            <a:avLst/>
            <a:gdLst/>
            <a:ahLst/>
            <a:cxnLst/>
            <a:rect r="r" b="b" t="t" l="l"/>
            <a:pathLst>
              <a:path h="3353088" w="3353088">
                <a:moveTo>
                  <a:pt x="0" y="0"/>
                </a:moveTo>
                <a:lnTo>
                  <a:pt x="3353088" y="0"/>
                </a:lnTo>
                <a:lnTo>
                  <a:pt x="3353088" y="3353088"/>
                </a:lnTo>
                <a:lnTo>
                  <a:pt x="0" y="33530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false" rot="0">
            <a:off x="12151571" y="8048419"/>
            <a:ext cx="1151177" cy="2245204"/>
          </a:xfrm>
          <a:custGeom>
            <a:avLst/>
            <a:gdLst/>
            <a:ahLst/>
            <a:cxnLst/>
            <a:rect r="r" b="b" t="t" l="l"/>
            <a:pathLst>
              <a:path h="2245204" w="1151177">
                <a:moveTo>
                  <a:pt x="1151178" y="0"/>
                </a:moveTo>
                <a:lnTo>
                  <a:pt x="0" y="0"/>
                </a:lnTo>
                <a:lnTo>
                  <a:pt x="0" y="2245204"/>
                </a:lnTo>
                <a:lnTo>
                  <a:pt x="1151178" y="2245204"/>
                </a:lnTo>
                <a:lnTo>
                  <a:pt x="115117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144000" y="9634267"/>
            <a:ext cx="1288450" cy="755354"/>
          </a:xfrm>
          <a:custGeom>
            <a:avLst/>
            <a:gdLst/>
            <a:ahLst/>
            <a:cxnLst/>
            <a:rect r="r" b="b" t="t" l="l"/>
            <a:pathLst>
              <a:path h="755354" w="1288450">
                <a:moveTo>
                  <a:pt x="0" y="0"/>
                </a:moveTo>
                <a:lnTo>
                  <a:pt x="1288450" y="0"/>
                </a:lnTo>
                <a:lnTo>
                  <a:pt x="1288450" y="755354"/>
                </a:lnTo>
                <a:lnTo>
                  <a:pt x="0" y="7553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5502659" y="919789"/>
            <a:ext cx="8873736" cy="132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9"/>
              </a:lnSpc>
              <a:spcBef>
                <a:spcPct val="0"/>
              </a:spcBef>
            </a:pPr>
            <a:r>
              <a:rPr lang="en-US" sz="7328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SOBRE O APP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559070" y="2600315"/>
            <a:ext cx="6595235" cy="120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175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O Colorime é um aplicativo que cria paletas de cores personalizadas com base na cor da pele, dos olhos e do cabelo do usuário.</a:t>
            </a:r>
          </a:p>
          <a:p>
            <a:pPr algn="l">
              <a:lnSpc>
                <a:spcPts val="2462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502659" y="3784355"/>
            <a:ext cx="5106232" cy="1847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97"/>
              </a:lnSpc>
              <a:spcBef>
                <a:spcPct val="0"/>
              </a:spcBef>
            </a:pPr>
            <a:r>
              <a:rPr lang="en-US" sz="1784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Além de auxiliar na escolha de roupas e acessórios, o Colorime também pode ser utilizado para selecionar tons ideais de maquiagem e até mesmo por curiosidade, onde você pode descobrir suas cores e comparar com amigos.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502659" y="5807123"/>
            <a:ext cx="5828353" cy="120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7"/>
              </a:lnSpc>
              <a:spcBef>
                <a:spcPct val="0"/>
              </a:spcBef>
            </a:pPr>
            <a:r>
              <a:rPr lang="en-US" sz="1755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Ao escolher essa ideia para o aplicativo nos pensamos em algo que despertasse certa curiosidade nas pessoas e fosse funcional, tanto para a moda, diversão e arte. Chamando a atenção de diferentes áreas.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1166" y="482123"/>
            <a:ext cx="9232021" cy="9743558"/>
          </a:xfrm>
          <a:custGeom>
            <a:avLst/>
            <a:gdLst/>
            <a:ahLst/>
            <a:cxnLst/>
            <a:rect r="r" b="b" t="t" l="l"/>
            <a:pathLst>
              <a:path h="9743558" w="9232021">
                <a:moveTo>
                  <a:pt x="0" y="0"/>
                </a:moveTo>
                <a:lnTo>
                  <a:pt x="9232021" y="0"/>
                </a:lnTo>
                <a:lnTo>
                  <a:pt x="9232021" y="9743557"/>
                </a:lnTo>
                <a:lnTo>
                  <a:pt x="0" y="9743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23762">
            <a:off x="16030610" y="5532192"/>
            <a:ext cx="1145809" cy="681756"/>
          </a:xfrm>
          <a:custGeom>
            <a:avLst/>
            <a:gdLst/>
            <a:ahLst/>
            <a:cxnLst/>
            <a:rect r="r" b="b" t="t" l="l"/>
            <a:pathLst>
              <a:path h="681756" w="1145809">
                <a:moveTo>
                  <a:pt x="0" y="0"/>
                </a:moveTo>
                <a:lnTo>
                  <a:pt x="1145809" y="0"/>
                </a:lnTo>
                <a:lnTo>
                  <a:pt x="1145809" y="681756"/>
                </a:lnTo>
                <a:lnTo>
                  <a:pt x="0" y="6817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26859" y="673500"/>
            <a:ext cx="1585850" cy="943581"/>
          </a:xfrm>
          <a:custGeom>
            <a:avLst/>
            <a:gdLst/>
            <a:ahLst/>
            <a:cxnLst/>
            <a:rect r="r" b="b" t="t" l="l"/>
            <a:pathLst>
              <a:path h="943581" w="1585850">
                <a:moveTo>
                  <a:pt x="0" y="0"/>
                </a:moveTo>
                <a:lnTo>
                  <a:pt x="1585851" y="0"/>
                </a:lnTo>
                <a:lnTo>
                  <a:pt x="1585851" y="943581"/>
                </a:lnTo>
                <a:lnTo>
                  <a:pt x="0" y="9435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51174" y="1391464"/>
            <a:ext cx="2242745" cy="1463391"/>
          </a:xfrm>
          <a:custGeom>
            <a:avLst/>
            <a:gdLst/>
            <a:ahLst/>
            <a:cxnLst/>
            <a:rect r="r" b="b" t="t" l="l"/>
            <a:pathLst>
              <a:path h="1463391" w="2242745">
                <a:moveTo>
                  <a:pt x="0" y="0"/>
                </a:moveTo>
                <a:lnTo>
                  <a:pt x="2242746" y="0"/>
                </a:lnTo>
                <a:lnTo>
                  <a:pt x="2242746" y="1463392"/>
                </a:lnTo>
                <a:lnTo>
                  <a:pt x="0" y="14633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00964"/>
            <a:ext cx="6565866" cy="12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26"/>
              </a:lnSpc>
              <a:spcBef>
                <a:spcPct val="0"/>
              </a:spcBef>
            </a:pPr>
            <a:r>
              <a:rPr lang="en-US" sz="666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BARREIRAS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5222" y="3302139"/>
            <a:ext cx="5414975" cy="507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034" indent="-353517" lvl="1">
              <a:lnSpc>
                <a:spcPts val="4584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Ajustar o tamanho das paletas.</a:t>
            </a:r>
          </a:p>
          <a:p>
            <a:pPr algn="l">
              <a:lnSpc>
                <a:spcPts val="4584"/>
              </a:lnSpc>
            </a:pPr>
          </a:p>
          <a:p>
            <a:pPr algn="l" marL="707034" indent="-353517" lvl="1">
              <a:lnSpc>
                <a:spcPts val="4584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Uso do NetBeans e utilizar Java.</a:t>
            </a:r>
          </a:p>
          <a:p>
            <a:pPr algn="l">
              <a:lnSpc>
                <a:spcPts val="4584"/>
              </a:lnSpc>
            </a:pPr>
          </a:p>
          <a:p>
            <a:pPr algn="l" marL="707034" indent="-353517" lvl="1">
              <a:lnSpc>
                <a:spcPts val="4584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Baixar as imagens em png.</a:t>
            </a:r>
          </a:p>
          <a:p>
            <a:pPr algn="l">
              <a:lnSpc>
                <a:spcPts val="458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1204618">
            <a:off x="697275" y="7463514"/>
            <a:ext cx="1498706" cy="977905"/>
          </a:xfrm>
          <a:custGeom>
            <a:avLst/>
            <a:gdLst/>
            <a:ahLst/>
            <a:cxnLst/>
            <a:rect r="r" b="b" t="t" l="l"/>
            <a:pathLst>
              <a:path h="977905" w="1498706">
                <a:moveTo>
                  <a:pt x="1498706" y="0"/>
                </a:moveTo>
                <a:lnTo>
                  <a:pt x="0" y="0"/>
                </a:lnTo>
                <a:lnTo>
                  <a:pt x="0" y="977906"/>
                </a:lnTo>
                <a:lnTo>
                  <a:pt x="1498706" y="977906"/>
                </a:lnTo>
                <a:lnTo>
                  <a:pt x="149870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901945" y="57433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05423" y="8801988"/>
            <a:ext cx="5104728" cy="1485012"/>
          </a:xfrm>
          <a:custGeom>
            <a:avLst/>
            <a:gdLst/>
            <a:ahLst/>
            <a:cxnLst/>
            <a:rect r="r" b="b" t="t" l="l"/>
            <a:pathLst>
              <a:path h="1485012" w="5104728">
                <a:moveTo>
                  <a:pt x="0" y="0"/>
                </a:moveTo>
                <a:lnTo>
                  <a:pt x="5104728" y="0"/>
                </a:lnTo>
                <a:lnTo>
                  <a:pt x="5104728" y="1485012"/>
                </a:lnTo>
                <a:lnTo>
                  <a:pt x="0" y="148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1911" y="492784"/>
            <a:ext cx="4239747" cy="1480057"/>
          </a:xfrm>
          <a:custGeom>
            <a:avLst/>
            <a:gdLst/>
            <a:ahLst/>
            <a:cxnLst/>
            <a:rect r="r" b="b" t="t" l="l"/>
            <a:pathLst>
              <a:path h="1480057" w="4239747">
                <a:moveTo>
                  <a:pt x="0" y="0"/>
                </a:moveTo>
                <a:lnTo>
                  <a:pt x="4239747" y="0"/>
                </a:lnTo>
                <a:lnTo>
                  <a:pt x="4239747" y="1480057"/>
                </a:lnTo>
                <a:lnTo>
                  <a:pt x="0" y="1480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22484" y="2329803"/>
            <a:ext cx="1361759" cy="1998912"/>
          </a:xfrm>
          <a:custGeom>
            <a:avLst/>
            <a:gdLst/>
            <a:ahLst/>
            <a:cxnLst/>
            <a:rect r="r" b="b" t="t" l="l"/>
            <a:pathLst>
              <a:path h="1998912" w="1361759">
                <a:moveTo>
                  <a:pt x="0" y="0"/>
                </a:moveTo>
                <a:lnTo>
                  <a:pt x="1361759" y="0"/>
                </a:lnTo>
                <a:lnTo>
                  <a:pt x="1361759" y="1998912"/>
                </a:lnTo>
                <a:lnTo>
                  <a:pt x="0" y="1998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23926" y="8781605"/>
            <a:ext cx="5108169" cy="1486013"/>
          </a:xfrm>
          <a:custGeom>
            <a:avLst/>
            <a:gdLst/>
            <a:ahLst/>
            <a:cxnLst/>
            <a:rect r="r" b="b" t="t" l="l"/>
            <a:pathLst>
              <a:path h="1486013" w="5108169">
                <a:moveTo>
                  <a:pt x="0" y="0"/>
                </a:moveTo>
                <a:lnTo>
                  <a:pt x="5108169" y="0"/>
                </a:lnTo>
                <a:lnTo>
                  <a:pt x="5108169" y="1486013"/>
                </a:lnTo>
                <a:lnTo>
                  <a:pt x="0" y="14860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0077" y="8781605"/>
            <a:ext cx="5108169" cy="1486013"/>
          </a:xfrm>
          <a:custGeom>
            <a:avLst/>
            <a:gdLst/>
            <a:ahLst/>
            <a:cxnLst/>
            <a:rect r="r" b="b" t="t" l="l"/>
            <a:pathLst>
              <a:path h="1486013" w="5108169">
                <a:moveTo>
                  <a:pt x="0" y="0"/>
                </a:moveTo>
                <a:lnTo>
                  <a:pt x="5108169" y="0"/>
                </a:lnTo>
                <a:lnTo>
                  <a:pt x="5108169" y="1486013"/>
                </a:lnTo>
                <a:lnTo>
                  <a:pt x="0" y="14860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8988" y="3578033"/>
            <a:ext cx="2821788" cy="6689585"/>
          </a:xfrm>
          <a:custGeom>
            <a:avLst/>
            <a:gdLst/>
            <a:ahLst/>
            <a:cxnLst/>
            <a:rect r="r" b="b" t="t" l="l"/>
            <a:pathLst>
              <a:path h="6689585" w="2821788">
                <a:moveTo>
                  <a:pt x="0" y="0"/>
                </a:moveTo>
                <a:lnTo>
                  <a:pt x="2821788" y="0"/>
                </a:lnTo>
                <a:lnTo>
                  <a:pt x="2821788" y="6689585"/>
                </a:lnTo>
                <a:lnTo>
                  <a:pt x="0" y="66895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901945" y="9159676"/>
            <a:ext cx="1357355" cy="1107941"/>
          </a:xfrm>
          <a:custGeom>
            <a:avLst/>
            <a:gdLst/>
            <a:ahLst/>
            <a:cxnLst/>
            <a:rect r="r" b="b" t="t" l="l"/>
            <a:pathLst>
              <a:path h="1107941" w="1357355">
                <a:moveTo>
                  <a:pt x="1357355" y="0"/>
                </a:moveTo>
                <a:lnTo>
                  <a:pt x="0" y="0"/>
                </a:lnTo>
                <a:lnTo>
                  <a:pt x="0" y="1107942"/>
                </a:lnTo>
                <a:lnTo>
                  <a:pt x="1357355" y="1107942"/>
                </a:lnTo>
                <a:lnTo>
                  <a:pt x="135735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8988" y="4043390"/>
            <a:ext cx="2952797" cy="844568"/>
          </a:xfrm>
          <a:custGeom>
            <a:avLst/>
            <a:gdLst/>
            <a:ahLst/>
            <a:cxnLst/>
            <a:rect r="r" b="b" t="t" l="l"/>
            <a:pathLst>
              <a:path h="844568" w="2952797">
                <a:moveTo>
                  <a:pt x="0" y="0"/>
                </a:moveTo>
                <a:lnTo>
                  <a:pt x="2952797" y="0"/>
                </a:lnTo>
                <a:lnTo>
                  <a:pt x="2952797" y="844568"/>
                </a:lnTo>
                <a:lnTo>
                  <a:pt x="0" y="8445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754" r="0" b="-375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66420" y="9258300"/>
            <a:ext cx="5108169" cy="1486013"/>
          </a:xfrm>
          <a:custGeom>
            <a:avLst/>
            <a:gdLst/>
            <a:ahLst/>
            <a:cxnLst/>
            <a:rect r="r" b="b" t="t" l="l"/>
            <a:pathLst>
              <a:path h="1486013" w="5108169">
                <a:moveTo>
                  <a:pt x="0" y="0"/>
                </a:moveTo>
                <a:lnTo>
                  <a:pt x="5108170" y="0"/>
                </a:lnTo>
                <a:lnTo>
                  <a:pt x="5108170" y="1486013"/>
                </a:lnTo>
                <a:lnTo>
                  <a:pt x="0" y="14860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60415" y="9258300"/>
            <a:ext cx="5104728" cy="1485012"/>
          </a:xfrm>
          <a:custGeom>
            <a:avLst/>
            <a:gdLst/>
            <a:ahLst/>
            <a:cxnLst/>
            <a:rect r="r" b="b" t="t" l="l"/>
            <a:pathLst>
              <a:path h="1485012" w="5104728">
                <a:moveTo>
                  <a:pt x="0" y="0"/>
                </a:moveTo>
                <a:lnTo>
                  <a:pt x="5104728" y="0"/>
                </a:lnTo>
                <a:lnTo>
                  <a:pt x="5104728" y="1485012"/>
                </a:lnTo>
                <a:lnTo>
                  <a:pt x="0" y="148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47977" y="1051838"/>
            <a:ext cx="7804584" cy="115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3"/>
              </a:lnSpc>
              <a:spcBef>
                <a:spcPct val="0"/>
              </a:spcBef>
            </a:pPr>
            <a:r>
              <a:rPr lang="en-US" sz="64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SOLUCOES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9376" y="2961176"/>
            <a:ext cx="7942077" cy="295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1719" indent="-300859" lvl="1">
              <a:lnSpc>
                <a:spcPts val="3901"/>
              </a:lnSpc>
              <a:buFont typeface="Arial"/>
              <a:buChar char="•"/>
            </a:pPr>
            <a:r>
              <a:rPr lang="en-US" sz="278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Alterar o tamanho das paletas pelo canva.</a:t>
            </a:r>
          </a:p>
          <a:p>
            <a:pPr algn="l">
              <a:lnSpc>
                <a:spcPts val="3901"/>
              </a:lnSpc>
            </a:pPr>
          </a:p>
          <a:p>
            <a:pPr algn="l" marL="601719" indent="-300859" lvl="1">
              <a:lnSpc>
                <a:spcPts val="3901"/>
              </a:lnSpc>
              <a:buFont typeface="Arial"/>
              <a:buChar char="•"/>
            </a:pPr>
            <a:r>
              <a:rPr lang="en-US" sz="278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Assistir vidéos tutoriais no Youtube e pesquisar.</a:t>
            </a:r>
          </a:p>
          <a:p>
            <a:pPr algn="l">
              <a:lnSpc>
                <a:spcPts val="3901"/>
              </a:lnSpc>
            </a:pPr>
          </a:p>
          <a:p>
            <a:pPr algn="l" marL="601719" indent="-300859" lvl="1">
              <a:lnSpc>
                <a:spcPts val="3901"/>
              </a:lnSpc>
              <a:buFont typeface="Arial"/>
              <a:buChar char="•"/>
            </a:pPr>
            <a:r>
              <a:rPr lang="en-US" sz="278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Conseguimos uma conta pro no canva.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7534" y="4733470"/>
            <a:ext cx="410030" cy="410030"/>
          </a:xfrm>
          <a:custGeom>
            <a:avLst/>
            <a:gdLst/>
            <a:ahLst/>
            <a:cxnLst/>
            <a:rect r="r" b="b" t="t" l="l"/>
            <a:pathLst>
              <a:path h="410030" w="410030">
                <a:moveTo>
                  <a:pt x="0" y="0"/>
                </a:moveTo>
                <a:lnTo>
                  <a:pt x="410030" y="0"/>
                </a:lnTo>
                <a:lnTo>
                  <a:pt x="410030" y="410030"/>
                </a:lnTo>
                <a:lnTo>
                  <a:pt x="0" y="410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6103">
            <a:off x="13844975" y="1052036"/>
            <a:ext cx="3046940" cy="3385488"/>
          </a:xfrm>
          <a:custGeom>
            <a:avLst/>
            <a:gdLst/>
            <a:ahLst/>
            <a:cxnLst/>
            <a:rect r="r" b="b" t="t" l="l"/>
            <a:pathLst>
              <a:path h="3385488" w="3046940">
                <a:moveTo>
                  <a:pt x="0" y="0"/>
                </a:moveTo>
                <a:lnTo>
                  <a:pt x="3046940" y="0"/>
                </a:lnTo>
                <a:lnTo>
                  <a:pt x="3046940" y="3385488"/>
                </a:lnTo>
                <a:lnTo>
                  <a:pt x="0" y="338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14403" y="5854038"/>
            <a:ext cx="14835918" cy="4909340"/>
          </a:xfrm>
          <a:custGeom>
            <a:avLst/>
            <a:gdLst/>
            <a:ahLst/>
            <a:cxnLst/>
            <a:rect r="r" b="b" t="t" l="l"/>
            <a:pathLst>
              <a:path h="4909340" w="14835918">
                <a:moveTo>
                  <a:pt x="0" y="0"/>
                </a:moveTo>
                <a:lnTo>
                  <a:pt x="14835918" y="0"/>
                </a:lnTo>
                <a:lnTo>
                  <a:pt x="14835918" y="4909340"/>
                </a:lnTo>
                <a:lnTo>
                  <a:pt x="0" y="4909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02555" y="6704559"/>
            <a:ext cx="11046555" cy="3655405"/>
          </a:xfrm>
          <a:custGeom>
            <a:avLst/>
            <a:gdLst/>
            <a:ahLst/>
            <a:cxnLst/>
            <a:rect r="r" b="b" t="t" l="l"/>
            <a:pathLst>
              <a:path h="3655405" w="11046555">
                <a:moveTo>
                  <a:pt x="0" y="0"/>
                </a:moveTo>
                <a:lnTo>
                  <a:pt x="11046555" y="0"/>
                </a:lnTo>
                <a:lnTo>
                  <a:pt x="11046555" y="3655406"/>
                </a:lnTo>
                <a:lnTo>
                  <a:pt x="0" y="36554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8993" y="685785"/>
            <a:ext cx="1165817" cy="1165817"/>
          </a:xfrm>
          <a:custGeom>
            <a:avLst/>
            <a:gdLst/>
            <a:ahLst/>
            <a:cxnLst/>
            <a:rect r="r" b="b" t="t" l="l"/>
            <a:pathLst>
              <a:path h="1165817" w="1165817">
                <a:moveTo>
                  <a:pt x="0" y="0"/>
                </a:moveTo>
                <a:lnTo>
                  <a:pt x="1165818" y="0"/>
                </a:lnTo>
                <a:lnTo>
                  <a:pt x="1165818" y="1165817"/>
                </a:lnTo>
                <a:lnTo>
                  <a:pt x="0" y="11658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0290" y="2796606"/>
            <a:ext cx="727420" cy="727420"/>
          </a:xfrm>
          <a:custGeom>
            <a:avLst/>
            <a:gdLst/>
            <a:ahLst/>
            <a:cxnLst/>
            <a:rect r="r" b="b" t="t" l="l"/>
            <a:pathLst>
              <a:path h="727420" w="727420">
                <a:moveTo>
                  <a:pt x="0" y="0"/>
                </a:moveTo>
                <a:lnTo>
                  <a:pt x="727420" y="0"/>
                </a:lnTo>
                <a:lnTo>
                  <a:pt x="727420" y="727421"/>
                </a:lnTo>
                <a:lnTo>
                  <a:pt x="0" y="7274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31586" y="4907428"/>
            <a:ext cx="727420" cy="727420"/>
          </a:xfrm>
          <a:custGeom>
            <a:avLst/>
            <a:gdLst/>
            <a:ahLst/>
            <a:cxnLst/>
            <a:rect r="r" b="b" t="t" l="l"/>
            <a:pathLst>
              <a:path h="727420" w="727420">
                <a:moveTo>
                  <a:pt x="0" y="0"/>
                </a:moveTo>
                <a:lnTo>
                  <a:pt x="727421" y="0"/>
                </a:lnTo>
                <a:lnTo>
                  <a:pt x="727421" y="727420"/>
                </a:lnTo>
                <a:lnTo>
                  <a:pt x="0" y="727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26613" y="6396333"/>
            <a:ext cx="727420" cy="727420"/>
          </a:xfrm>
          <a:custGeom>
            <a:avLst/>
            <a:gdLst/>
            <a:ahLst/>
            <a:cxnLst/>
            <a:rect r="r" b="b" t="t" l="l"/>
            <a:pathLst>
              <a:path h="727420" w="727420">
                <a:moveTo>
                  <a:pt x="0" y="0"/>
                </a:moveTo>
                <a:lnTo>
                  <a:pt x="727420" y="0"/>
                </a:lnTo>
                <a:lnTo>
                  <a:pt x="727420" y="727420"/>
                </a:lnTo>
                <a:lnTo>
                  <a:pt x="0" y="727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8993" y="6363205"/>
            <a:ext cx="727420" cy="727420"/>
          </a:xfrm>
          <a:custGeom>
            <a:avLst/>
            <a:gdLst/>
            <a:ahLst/>
            <a:cxnLst/>
            <a:rect r="r" b="b" t="t" l="l"/>
            <a:pathLst>
              <a:path h="727420" w="727420">
                <a:moveTo>
                  <a:pt x="0" y="0"/>
                </a:moveTo>
                <a:lnTo>
                  <a:pt x="727421" y="0"/>
                </a:lnTo>
                <a:lnTo>
                  <a:pt x="727421" y="727420"/>
                </a:lnTo>
                <a:lnTo>
                  <a:pt x="0" y="727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32149" y="3696706"/>
            <a:ext cx="480799" cy="480799"/>
          </a:xfrm>
          <a:custGeom>
            <a:avLst/>
            <a:gdLst/>
            <a:ahLst/>
            <a:cxnLst/>
            <a:rect r="r" b="b" t="t" l="l"/>
            <a:pathLst>
              <a:path h="480799" w="480799">
                <a:moveTo>
                  <a:pt x="0" y="0"/>
                </a:moveTo>
                <a:lnTo>
                  <a:pt x="480799" y="0"/>
                </a:lnTo>
                <a:lnTo>
                  <a:pt x="480799" y="480799"/>
                </a:lnTo>
                <a:lnTo>
                  <a:pt x="0" y="4807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67534" y="5510625"/>
            <a:ext cx="477738" cy="477738"/>
          </a:xfrm>
          <a:custGeom>
            <a:avLst/>
            <a:gdLst/>
            <a:ahLst/>
            <a:cxnLst/>
            <a:rect r="r" b="b" t="t" l="l"/>
            <a:pathLst>
              <a:path h="477738" w="477738">
                <a:moveTo>
                  <a:pt x="0" y="0"/>
                </a:moveTo>
                <a:lnTo>
                  <a:pt x="477738" y="0"/>
                </a:lnTo>
                <a:lnTo>
                  <a:pt x="477738" y="477738"/>
                </a:lnTo>
                <a:lnTo>
                  <a:pt x="0" y="4777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82144" y="2249092"/>
            <a:ext cx="6799999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NOSSO CONTATO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75721" y="3734945"/>
            <a:ext cx="4077365" cy="36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7"/>
              </a:lnSpc>
              <a:spcBef>
                <a:spcPct val="0"/>
              </a:spcBef>
            </a:pPr>
            <a:r>
              <a:rPr lang="en-US" sz="2176" u="sng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  <a:hlinkClick r:id="rId13" tooltip="https://github.com/Survivantts/Lumora?tab=readme-ov-file"/>
              </a:rPr>
              <a:t>Survivantts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75721" y="4705186"/>
            <a:ext cx="4077365" cy="36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7"/>
              </a:lnSpc>
              <a:spcBef>
                <a:spcPct val="0"/>
              </a:spcBef>
            </a:pPr>
            <a:r>
              <a:rPr lang="en-US" sz="217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survivantts@gmail.com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75721" y="5531709"/>
            <a:ext cx="4564329" cy="36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7"/>
              </a:lnSpc>
              <a:spcBef>
                <a:spcPct val="0"/>
              </a:spcBef>
            </a:pPr>
            <a:r>
              <a:rPr lang="en-US" b="true" sz="2176" u="sng">
                <a:solidFill>
                  <a:srgbClr val="FFFFFF"/>
                </a:solidFill>
                <a:latin typeface="Open Sans 1 Semi-Bold"/>
                <a:ea typeface="Open Sans 1 Semi-Bold"/>
                <a:cs typeface="Open Sans 1 Semi-Bold"/>
                <a:sym typeface="Open Sans 1 Semi-Bold"/>
                <a:hlinkClick r:id="rId14" tooltip="https://survivantts.github.io/NossoSite/"/>
              </a:rPr>
              <a:t>survivantts.github.io/NossoSite/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332362" y="1028700"/>
            <a:ext cx="952126" cy="952126"/>
          </a:xfrm>
          <a:custGeom>
            <a:avLst/>
            <a:gdLst/>
            <a:ahLst/>
            <a:cxnLst/>
            <a:rect r="r" b="b" t="t" l="l"/>
            <a:pathLst>
              <a:path h="952126" w="952126">
                <a:moveTo>
                  <a:pt x="0" y="0"/>
                </a:moveTo>
                <a:lnTo>
                  <a:pt x="952126" y="0"/>
                </a:lnTo>
                <a:lnTo>
                  <a:pt x="952126" y="952126"/>
                </a:lnTo>
                <a:lnTo>
                  <a:pt x="0" y="9521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9606" y="1278153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7771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144598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11215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003133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03766" y="9474120"/>
            <a:ext cx="2794274" cy="812880"/>
          </a:xfrm>
          <a:custGeom>
            <a:avLst/>
            <a:gdLst/>
            <a:ahLst/>
            <a:cxnLst/>
            <a:rect r="r" b="b" t="t" l="l"/>
            <a:pathLst>
              <a:path h="812880" w="2794274">
                <a:moveTo>
                  <a:pt x="0" y="0"/>
                </a:moveTo>
                <a:lnTo>
                  <a:pt x="2794274" y="0"/>
                </a:lnTo>
                <a:lnTo>
                  <a:pt x="2794274" y="812880"/>
                </a:lnTo>
                <a:lnTo>
                  <a:pt x="0" y="812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9689960" y="9474120"/>
            <a:ext cx="2794274" cy="812880"/>
          </a:xfrm>
          <a:custGeom>
            <a:avLst/>
            <a:gdLst/>
            <a:ahLst/>
            <a:cxnLst/>
            <a:rect r="r" b="b" t="t" l="l"/>
            <a:pathLst>
              <a:path h="812880" w="2794274">
                <a:moveTo>
                  <a:pt x="2794274" y="0"/>
                </a:moveTo>
                <a:lnTo>
                  <a:pt x="0" y="0"/>
                </a:lnTo>
                <a:lnTo>
                  <a:pt x="0" y="812880"/>
                </a:lnTo>
                <a:lnTo>
                  <a:pt x="2794274" y="812880"/>
                </a:lnTo>
                <a:lnTo>
                  <a:pt x="27942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8892791" y="9474120"/>
            <a:ext cx="1010333" cy="430655"/>
          </a:xfrm>
          <a:custGeom>
            <a:avLst/>
            <a:gdLst/>
            <a:ahLst/>
            <a:cxnLst/>
            <a:rect r="r" b="b" t="t" l="l"/>
            <a:pathLst>
              <a:path h="430655" w="1010333">
                <a:moveTo>
                  <a:pt x="1010334" y="0"/>
                </a:moveTo>
                <a:lnTo>
                  <a:pt x="0" y="0"/>
                </a:lnTo>
                <a:lnTo>
                  <a:pt x="0" y="430655"/>
                </a:lnTo>
                <a:lnTo>
                  <a:pt x="1010334" y="430655"/>
                </a:lnTo>
                <a:lnTo>
                  <a:pt x="101033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2911405"/>
            <a:ext cx="4322788" cy="7366642"/>
          </a:xfrm>
          <a:custGeom>
            <a:avLst/>
            <a:gdLst/>
            <a:ahLst/>
            <a:cxnLst/>
            <a:rect r="r" b="b" t="t" l="l"/>
            <a:pathLst>
              <a:path h="7366642" w="4322788">
                <a:moveTo>
                  <a:pt x="0" y="0"/>
                </a:moveTo>
                <a:lnTo>
                  <a:pt x="4322788" y="0"/>
                </a:lnTo>
                <a:lnTo>
                  <a:pt x="4322788" y="7366642"/>
                </a:lnTo>
                <a:lnTo>
                  <a:pt x="0" y="73666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266" t="0" r="-2737" b="-205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70885" y="8729601"/>
            <a:ext cx="2049209" cy="1557399"/>
          </a:xfrm>
          <a:custGeom>
            <a:avLst/>
            <a:gdLst/>
            <a:ahLst/>
            <a:cxnLst/>
            <a:rect r="r" b="b" t="t" l="l"/>
            <a:pathLst>
              <a:path h="1557399" w="2049209">
                <a:moveTo>
                  <a:pt x="0" y="0"/>
                </a:moveTo>
                <a:lnTo>
                  <a:pt x="2049208" y="0"/>
                </a:lnTo>
                <a:lnTo>
                  <a:pt x="2049208" y="1557399"/>
                </a:lnTo>
                <a:lnTo>
                  <a:pt x="0" y="155739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99822" y="2911405"/>
            <a:ext cx="4322788" cy="7366642"/>
          </a:xfrm>
          <a:custGeom>
            <a:avLst/>
            <a:gdLst/>
            <a:ahLst/>
            <a:cxnLst/>
            <a:rect r="r" b="b" t="t" l="l"/>
            <a:pathLst>
              <a:path h="7366642" w="4322788">
                <a:moveTo>
                  <a:pt x="0" y="0"/>
                </a:moveTo>
                <a:lnTo>
                  <a:pt x="4322788" y="0"/>
                </a:lnTo>
                <a:lnTo>
                  <a:pt x="4322788" y="7366642"/>
                </a:lnTo>
                <a:lnTo>
                  <a:pt x="0" y="73666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266" t="0" r="-2737" b="-2055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7806" y="4031840"/>
            <a:ext cx="8672388" cy="366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4"/>
              </a:lnSpc>
            </a:pPr>
            <a:r>
              <a:rPr lang="en-US" sz="9908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OBRIGADO PELA ATENÇÃO!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DAGeoHxC-MI</dc:identifier>
  <dcterms:modified xsi:type="dcterms:W3CDTF">2011-08-01T06:04:30Z</dcterms:modified>
  <cp:revision>1</cp:revision>
  <dc:title>Apresentação POO</dc:title>
</cp:coreProperties>
</file>