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0" r:id="rId4"/>
    <p:sldId id="264" r:id="rId5"/>
    <p:sldId id="303" r:id="rId6"/>
    <p:sldId id="304" r:id="rId7"/>
    <p:sldId id="305" r:id="rId8"/>
    <p:sldId id="306" r:id="rId9"/>
    <p:sldId id="308" r:id="rId10"/>
    <p:sldId id="262" r:id="rId11"/>
    <p:sldId id="280" r:id="rId12"/>
    <p:sldId id="309" r:id="rId13"/>
    <p:sldId id="281" r:id="rId14"/>
    <p:sldId id="282" r:id="rId15"/>
    <p:sldId id="283" r:id="rId16"/>
    <p:sldId id="284" r:id="rId17"/>
    <p:sldId id="285" r:id="rId18"/>
    <p:sldId id="286" r:id="rId19"/>
    <p:sldId id="28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0000"/>
    <a:srgbClr val="EF0E15"/>
    <a:srgbClr val="F60E16"/>
    <a:srgbClr val="FF3300"/>
    <a:srgbClr val="0D0D0D"/>
    <a:srgbClr val="1D1D1D"/>
    <a:srgbClr val="DF1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6" d="100"/>
          <a:sy n="116" d="100"/>
        </p:scale>
        <p:origin x="14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D57C1B68-B074-41CB-9FA2-334691E7D994}">
      <dgm:prSet phldrT="[Text]"/>
      <dgm:spPr>
        <a:solidFill>
          <a:srgbClr val="FFC000"/>
        </a:solidFill>
      </dgm:spPr>
      <dgm:t>
        <a:bodyPr/>
        <a:lstStyle/>
        <a:p>
          <a:r>
            <a:rPr lang="en-US" dirty="0" smtClean="0"/>
            <a:t>Software Management</a:t>
          </a:r>
          <a:endParaRPr lang="en-US" dirty="0"/>
        </a:p>
      </dgm:t>
    </dgm:pt>
    <dgm:pt modelId="{EB7763D9-C80E-4406-AE39-D1C80B38856F}" type="parTrans" cxnId="{AACDB9F9-D62C-4733-AE79-F1129FFA511E}">
      <dgm:prSet/>
      <dgm:spPr/>
      <dgm:t>
        <a:bodyPr/>
        <a:lstStyle/>
        <a:p>
          <a:endParaRPr lang="en-US"/>
        </a:p>
      </dgm:t>
    </dgm:pt>
    <dgm:pt modelId="{2E2526C0-8F46-4D0F-98D8-0C055D0DA921}" type="sibTrans" cxnId="{AACDB9F9-D62C-4733-AE79-F1129FFA511E}">
      <dgm:prSet/>
      <dgm:spPr/>
      <dgm:t>
        <a:bodyPr/>
        <a:lstStyle/>
        <a:p>
          <a:endParaRPr lang="en-US"/>
        </a:p>
      </dgm:t>
    </dgm:pt>
    <dgm:pt modelId="{CB5FEA25-048D-45AD-9461-ACD4774D924D}">
      <dgm:prSet phldrT="[Text]"/>
      <dgm:spPr>
        <a:solidFill>
          <a:srgbClr val="FF0000"/>
        </a:solidFill>
      </dgm:spPr>
      <dgm:t>
        <a:bodyPr/>
        <a:lstStyle/>
        <a:p>
          <a:r>
            <a:rPr lang="en-US" dirty="0" smtClean="0"/>
            <a:t>IT Quality</a:t>
          </a:r>
          <a:endParaRPr lang="en-US" dirty="0"/>
        </a:p>
      </dgm:t>
    </dgm:pt>
    <dgm:pt modelId="{A6F8B8CA-8829-4F29-AC9E-4103DD72261E}" type="parTrans" cxnId="{D7B32269-AF2E-4DAC-9833-F810C31FC56A}">
      <dgm:prSet/>
      <dgm:spPr/>
      <dgm:t>
        <a:bodyPr/>
        <a:lstStyle/>
        <a:p>
          <a:endParaRPr lang="en-US"/>
        </a:p>
      </dgm:t>
    </dgm:pt>
    <dgm:pt modelId="{41C4F6B0-985D-4573-B023-726DF6B3A21D}" type="sibTrans" cxnId="{D7B32269-AF2E-4DAC-9833-F810C31FC56A}">
      <dgm:prSet/>
      <dgm:spPr/>
      <dgm:t>
        <a:bodyPr/>
        <a:lstStyle/>
        <a:p>
          <a:endParaRPr lang="en-US"/>
        </a:p>
      </dgm:t>
    </dgm:pt>
    <dgm:pt modelId="{F1AB3018-4300-484C-B2D9-9718A66CAF98}">
      <dgm:prSet phldrT="[Text]"/>
      <dgm:spPr>
        <a:solidFill>
          <a:srgbClr val="00B050"/>
        </a:solidFill>
      </dgm:spPr>
      <dgm:t>
        <a:bodyPr/>
        <a:lstStyle/>
        <a:p>
          <a:r>
            <a:rPr lang="en-US" dirty="0" smtClean="0"/>
            <a:t>Laboratory Compliance</a:t>
          </a:r>
          <a:endParaRPr lang="en-US" dirty="0"/>
        </a:p>
      </dgm:t>
    </dgm:pt>
    <dgm:pt modelId="{E4D9EB9B-5CDA-49A2-8587-C1658E31B0D5}" type="parTrans" cxnId="{9917D4C3-1FE3-4F92-954D-429237AD9AC6}">
      <dgm:prSet/>
      <dgm:spPr/>
      <dgm:t>
        <a:bodyPr/>
        <a:lstStyle/>
        <a:p>
          <a:endParaRPr lang="en-US"/>
        </a:p>
      </dgm:t>
    </dgm:pt>
    <dgm:pt modelId="{51C7B6B0-BC4B-4940-9CCE-5611C1FFA84F}" type="sibTrans" cxnId="{9917D4C3-1FE3-4F92-954D-429237AD9AC6}">
      <dgm:prSet/>
      <dgm:spPr/>
      <dgm:t>
        <a:bodyPr/>
        <a:lstStyle/>
        <a:p>
          <a:endParaRPr lang="en-US"/>
        </a:p>
      </dgm:t>
    </dgm:pt>
    <dgm:pt modelId="{73583268-8A21-4097-9FDF-5C62AAC741B3}">
      <dgm:prSet phldrT="[Text]"/>
      <dgm:spPr>
        <a:solidFill>
          <a:srgbClr val="7030A0"/>
        </a:solidFill>
      </dgm:spPr>
      <dgm:t>
        <a:bodyPr/>
        <a:lstStyle/>
        <a:p>
          <a:r>
            <a:rPr lang="en-US" dirty="0" smtClean="0"/>
            <a:t>Quality Programs and Compliance</a:t>
          </a:r>
          <a:endParaRPr lang="en-US" dirty="0"/>
        </a:p>
      </dgm:t>
    </dgm:pt>
    <dgm:pt modelId="{4F464A07-9D1F-45E7-A437-42A223C6F629}" type="parTrans" cxnId="{B5FC7DF6-29EC-4751-85F3-9F7ED985EC7F}">
      <dgm:prSet/>
      <dgm:spPr/>
      <dgm:t>
        <a:bodyPr/>
        <a:lstStyle/>
        <a:p>
          <a:endParaRPr lang="en-US"/>
        </a:p>
      </dgm:t>
    </dgm:pt>
    <dgm:pt modelId="{4D45098E-4C90-4F67-9396-B5A450B8F132}" type="sibTrans" cxnId="{B5FC7DF6-29EC-4751-85F3-9F7ED985EC7F}">
      <dgm:prSet/>
      <dgm:spPr/>
      <dgm:t>
        <a:bodyPr/>
        <a:lstStyle/>
        <a:p>
          <a:endParaRPr lang="en-US"/>
        </a:p>
      </dgm:t>
    </dgm:pt>
    <dgm:pt modelId="{D36CDD34-0593-42F0-8AF2-FE21CADABEB7}">
      <dgm:prSet/>
      <dgm:spPr>
        <a:solidFill>
          <a:srgbClr val="0070C0"/>
        </a:solidFill>
      </dgm:spPr>
      <dgm:t>
        <a:bodyPr/>
        <a:lstStyle/>
        <a:p>
          <a:r>
            <a:rPr lang="en-US" dirty="0" smtClean="0"/>
            <a:t>Engineering </a:t>
          </a:r>
          <a:r>
            <a:rPr lang="en-US" dirty="0" smtClean="0"/>
            <a:t>&amp; Technical Services</a:t>
          </a:r>
          <a:endParaRPr lang="en-US" dirty="0"/>
        </a:p>
      </dgm:t>
    </dgm:pt>
    <dgm:pt modelId="{EC116371-A222-4786-A274-AF3F8ABFDAFE}" type="parTrans" cxnId="{3DDF67CD-6406-48B2-84CF-35272DC3FB2D}">
      <dgm:prSet/>
      <dgm:spPr/>
      <dgm:t>
        <a:bodyPr/>
        <a:lstStyle/>
        <a:p>
          <a:endParaRPr lang="en-US"/>
        </a:p>
      </dgm:t>
    </dgm:pt>
    <dgm:pt modelId="{6FDA74B9-6523-46A4-BD3D-FB5AF5819093}" type="sibTrans" cxnId="{3DDF67CD-6406-48B2-84CF-35272DC3FB2D}">
      <dgm:prSe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782895C2-7C5C-4FA6-8DDF-96039E124422}" type="pres">
      <dgm:prSet presAssocID="{D57C1B68-B074-41CB-9FA2-334691E7D994}" presName="node" presStyleLbl="node1" presStyleIdx="0" presStyleCnt="5">
        <dgm:presLayoutVars>
          <dgm:bulletEnabled val="1"/>
        </dgm:presLayoutVars>
      </dgm:prSet>
      <dgm:spPr/>
      <dgm:t>
        <a:bodyPr/>
        <a:lstStyle/>
        <a:p>
          <a:endParaRPr lang="en-US"/>
        </a:p>
      </dgm:t>
    </dgm:pt>
    <dgm:pt modelId="{4D1ED32B-D003-4019-A21D-D2C45ADA6578}" type="pres">
      <dgm:prSet presAssocID="{D57C1B68-B074-41CB-9FA2-334691E7D994}" presName="spNode" presStyleCnt="0"/>
      <dgm:spPr/>
    </dgm:pt>
    <dgm:pt modelId="{E1AD92D4-E040-4577-AB55-893794053742}" type="pres">
      <dgm:prSet presAssocID="{2E2526C0-8F46-4D0F-98D8-0C055D0DA921}" presName="sibTrans" presStyleLbl="sibTrans1D1" presStyleIdx="0" presStyleCnt="5"/>
      <dgm:spPr/>
      <dgm:t>
        <a:bodyPr/>
        <a:lstStyle/>
        <a:p>
          <a:endParaRPr lang="en-US"/>
        </a:p>
      </dgm:t>
    </dgm:pt>
    <dgm:pt modelId="{9631410E-399B-44A3-A988-6EC7C52C3DA0}" type="pres">
      <dgm:prSet presAssocID="{CB5FEA25-048D-45AD-9461-ACD4774D924D}" presName="node" presStyleLbl="node1" presStyleIdx="1" presStyleCnt="5" custRadScaleRad="101034" custRadScaleInc="744">
        <dgm:presLayoutVars>
          <dgm:bulletEnabled val="1"/>
        </dgm:presLayoutVars>
      </dgm:prSet>
      <dgm:spPr/>
      <dgm:t>
        <a:bodyPr/>
        <a:lstStyle/>
        <a:p>
          <a:endParaRPr lang="en-US"/>
        </a:p>
      </dgm:t>
    </dgm:pt>
    <dgm:pt modelId="{F3AA9E34-4A88-4642-9EB0-C70D227DC3EF}" type="pres">
      <dgm:prSet presAssocID="{CB5FEA25-048D-45AD-9461-ACD4774D924D}" presName="spNode" presStyleCnt="0"/>
      <dgm:spPr/>
    </dgm:pt>
    <dgm:pt modelId="{D90E8150-5445-48D5-B7A0-7D7BF43BF7FC}" type="pres">
      <dgm:prSet presAssocID="{41C4F6B0-985D-4573-B023-726DF6B3A21D}" presName="sibTrans" presStyleLbl="sibTrans1D1" presStyleIdx="1" presStyleCnt="5"/>
      <dgm:spPr/>
      <dgm:t>
        <a:bodyPr/>
        <a:lstStyle/>
        <a:p>
          <a:endParaRPr lang="en-US"/>
        </a:p>
      </dgm:t>
    </dgm:pt>
    <dgm:pt modelId="{04C24B0D-22DF-4B71-9231-F2E9C2EB05D9}" type="pres">
      <dgm:prSet presAssocID="{D36CDD34-0593-42F0-8AF2-FE21CADABEB7}" presName="node" presStyleLbl="node1" presStyleIdx="2" presStyleCnt="5">
        <dgm:presLayoutVars>
          <dgm:bulletEnabled val="1"/>
        </dgm:presLayoutVars>
      </dgm:prSet>
      <dgm:spPr/>
      <dgm:t>
        <a:bodyPr/>
        <a:lstStyle/>
        <a:p>
          <a:endParaRPr lang="en-US"/>
        </a:p>
      </dgm:t>
    </dgm:pt>
    <dgm:pt modelId="{9887ED9D-6AC5-43B8-9E80-1085992B71F0}" type="pres">
      <dgm:prSet presAssocID="{D36CDD34-0593-42F0-8AF2-FE21CADABEB7}" presName="spNode" presStyleCnt="0"/>
      <dgm:spPr/>
    </dgm:pt>
    <dgm:pt modelId="{49C34FA3-71A5-459B-80E5-B292C35B4390}" type="pres">
      <dgm:prSet presAssocID="{6FDA74B9-6523-46A4-BD3D-FB5AF5819093}" presName="sibTrans" presStyleLbl="sibTrans1D1" presStyleIdx="2" presStyleCnt="5"/>
      <dgm:spPr/>
      <dgm:t>
        <a:bodyPr/>
        <a:lstStyle/>
        <a:p>
          <a:endParaRPr lang="en-US"/>
        </a:p>
      </dgm:t>
    </dgm:pt>
    <dgm:pt modelId="{A54B8496-D4CB-41EE-937E-833A427E5FE8}" type="pres">
      <dgm:prSet presAssocID="{F1AB3018-4300-484C-B2D9-9718A66CAF98}" presName="node" presStyleLbl="node1" presStyleIdx="3" presStyleCnt="5">
        <dgm:presLayoutVars>
          <dgm:bulletEnabled val="1"/>
        </dgm:presLayoutVars>
      </dgm:prSet>
      <dgm:spPr/>
      <dgm:t>
        <a:bodyPr/>
        <a:lstStyle/>
        <a:p>
          <a:endParaRPr lang="en-US"/>
        </a:p>
      </dgm:t>
    </dgm:pt>
    <dgm:pt modelId="{194A492E-9B94-49ED-9D8A-599E477AE497}" type="pres">
      <dgm:prSet presAssocID="{F1AB3018-4300-484C-B2D9-9718A66CAF98}" presName="spNode" presStyleCnt="0"/>
      <dgm:spPr/>
    </dgm:pt>
    <dgm:pt modelId="{45B362F4-BC18-46C6-99E4-3FC1FAC8B398}" type="pres">
      <dgm:prSet presAssocID="{51C7B6B0-BC4B-4940-9CCE-5611C1FFA84F}" presName="sibTrans" presStyleLbl="sibTrans1D1" presStyleIdx="3" presStyleCnt="5"/>
      <dgm:spPr/>
      <dgm:t>
        <a:bodyPr/>
        <a:lstStyle/>
        <a:p>
          <a:endParaRPr lang="en-US"/>
        </a:p>
      </dgm:t>
    </dgm:pt>
    <dgm:pt modelId="{F4E1DF26-2ADA-40B5-A745-8E1D160BCFBD}" type="pres">
      <dgm:prSet presAssocID="{73583268-8A21-4097-9FDF-5C62AAC741B3}" presName="node" presStyleLbl="node1" presStyleIdx="4" presStyleCnt="5">
        <dgm:presLayoutVars>
          <dgm:bulletEnabled val="1"/>
        </dgm:presLayoutVars>
      </dgm:prSet>
      <dgm:spPr/>
      <dgm:t>
        <a:bodyPr/>
        <a:lstStyle/>
        <a:p>
          <a:endParaRPr lang="en-US"/>
        </a:p>
      </dgm:t>
    </dgm:pt>
    <dgm:pt modelId="{2872CF34-E250-4215-8DB1-7D83ACB152B0}" type="pres">
      <dgm:prSet presAssocID="{73583268-8A21-4097-9FDF-5C62AAC741B3}" presName="spNode" presStyleCnt="0"/>
      <dgm:spPr/>
    </dgm:pt>
    <dgm:pt modelId="{BFD93954-D157-482F-898B-31FAF930D96E}" type="pres">
      <dgm:prSet presAssocID="{4D45098E-4C90-4F67-9396-B5A450B8F132}" presName="sibTrans" presStyleLbl="sibTrans1D1" presStyleIdx="4" presStyleCnt="5"/>
      <dgm:spPr/>
      <dgm:t>
        <a:bodyPr/>
        <a:lstStyle/>
        <a:p>
          <a:endParaRPr lang="en-US"/>
        </a:p>
      </dgm:t>
    </dgm:pt>
  </dgm:ptLst>
  <dgm:cxnLst>
    <dgm:cxn modelId="{78A57292-22F1-40E2-A61D-569E3E30A4B3}" type="presOf" srcId="{51C7B6B0-BC4B-4940-9CCE-5611C1FFA84F}" destId="{45B362F4-BC18-46C6-99E4-3FC1FAC8B398}" srcOrd="0" destOrd="0" presId="urn:microsoft.com/office/officeart/2005/8/layout/cycle6"/>
    <dgm:cxn modelId="{84F6EBCD-7841-435C-A95E-A9417656115D}" type="presOf" srcId="{9F0178D1-1509-485A-92C1-3FEC47F418C5}" destId="{4654D29D-4A3B-4B2C-B196-278DC249731E}" srcOrd="0" destOrd="0" presId="urn:microsoft.com/office/officeart/2005/8/layout/cycle6"/>
    <dgm:cxn modelId="{7F8CD57A-DE71-4642-AEF6-053F93C878CA}" type="presOf" srcId="{2E2526C0-8F46-4D0F-98D8-0C055D0DA921}" destId="{E1AD92D4-E040-4577-AB55-893794053742}" srcOrd="0" destOrd="0" presId="urn:microsoft.com/office/officeart/2005/8/layout/cycle6"/>
    <dgm:cxn modelId="{9917D4C3-1FE3-4F92-954D-429237AD9AC6}" srcId="{9F0178D1-1509-485A-92C1-3FEC47F418C5}" destId="{F1AB3018-4300-484C-B2D9-9718A66CAF98}" srcOrd="3" destOrd="0" parTransId="{E4D9EB9B-5CDA-49A2-8587-C1658E31B0D5}" sibTransId="{51C7B6B0-BC4B-4940-9CCE-5611C1FFA84F}"/>
    <dgm:cxn modelId="{3DDF67CD-6406-48B2-84CF-35272DC3FB2D}" srcId="{9F0178D1-1509-485A-92C1-3FEC47F418C5}" destId="{D36CDD34-0593-42F0-8AF2-FE21CADABEB7}" srcOrd="2" destOrd="0" parTransId="{EC116371-A222-4786-A274-AF3F8ABFDAFE}" sibTransId="{6FDA74B9-6523-46A4-BD3D-FB5AF5819093}"/>
    <dgm:cxn modelId="{B7142B99-0076-47FE-9B29-E150FEB3B887}" type="presOf" srcId="{4D45098E-4C90-4F67-9396-B5A450B8F132}" destId="{BFD93954-D157-482F-898B-31FAF930D96E}" srcOrd="0" destOrd="0" presId="urn:microsoft.com/office/officeart/2005/8/layout/cycle6"/>
    <dgm:cxn modelId="{5924BBB8-64AD-4B4B-953D-6165534A4E0F}" type="presOf" srcId="{73583268-8A21-4097-9FDF-5C62AAC741B3}" destId="{F4E1DF26-2ADA-40B5-A745-8E1D160BCFBD}" srcOrd="0" destOrd="0" presId="urn:microsoft.com/office/officeart/2005/8/layout/cycle6"/>
    <dgm:cxn modelId="{D7B32269-AF2E-4DAC-9833-F810C31FC56A}" srcId="{9F0178D1-1509-485A-92C1-3FEC47F418C5}" destId="{CB5FEA25-048D-45AD-9461-ACD4774D924D}" srcOrd="1" destOrd="0" parTransId="{A6F8B8CA-8829-4F29-AC9E-4103DD72261E}" sibTransId="{41C4F6B0-985D-4573-B023-726DF6B3A21D}"/>
    <dgm:cxn modelId="{0F66C078-E9DE-40CC-9E0B-40ADE7F4B584}" type="presOf" srcId="{CB5FEA25-048D-45AD-9461-ACD4774D924D}" destId="{9631410E-399B-44A3-A988-6EC7C52C3DA0}" srcOrd="0" destOrd="0" presId="urn:microsoft.com/office/officeart/2005/8/layout/cycle6"/>
    <dgm:cxn modelId="{895BF0A2-64AD-4A2D-83C9-EBF2460ECC06}" type="presOf" srcId="{D36CDD34-0593-42F0-8AF2-FE21CADABEB7}" destId="{04C24B0D-22DF-4B71-9231-F2E9C2EB05D9}" srcOrd="0" destOrd="0" presId="urn:microsoft.com/office/officeart/2005/8/layout/cycle6"/>
    <dgm:cxn modelId="{AACDB9F9-D62C-4733-AE79-F1129FFA511E}" srcId="{9F0178D1-1509-485A-92C1-3FEC47F418C5}" destId="{D57C1B68-B074-41CB-9FA2-334691E7D994}" srcOrd="0" destOrd="0" parTransId="{EB7763D9-C80E-4406-AE39-D1C80B38856F}" sibTransId="{2E2526C0-8F46-4D0F-98D8-0C055D0DA921}"/>
    <dgm:cxn modelId="{B5FC7DF6-29EC-4751-85F3-9F7ED985EC7F}" srcId="{9F0178D1-1509-485A-92C1-3FEC47F418C5}" destId="{73583268-8A21-4097-9FDF-5C62AAC741B3}" srcOrd="4" destOrd="0" parTransId="{4F464A07-9D1F-45E7-A437-42A223C6F629}" sibTransId="{4D45098E-4C90-4F67-9396-B5A450B8F132}"/>
    <dgm:cxn modelId="{1166C038-8330-47D3-9424-5DDD1994F0A8}" type="presOf" srcId="{D57C1B68-B074-41CB-9FA2-334691E7D994}" destId="{782895C2-7C5C-4FA6-8DDF-96039E124422}" srcOrd="0" destOrd="0" presId="urn:microsoft.com/office/officeart/2005/8/layout/cycle6"/>
    <dgm:cxn modelId="{A8B3A8B9-E579-4BC9-BB98-DF090D72A955}" type="presOf" srcId="{6FDA74B9-6523-46A4-BD3D-FB5AF5819093}" destId="{49C34FA3-71A5-459B-80E5-B292C35B4390}" srcOrd="0" destOrd="0" presId="urn:microsoft.com/office/officeart/2005/8/layout/cycle6"/>
    <dgm:cxn modelId="{B0487D21-7E83-4AFC-9FA2-722E848B1B18}" type="presOf" srcId="{F1AB3018-4300-484C-B2D9-9718A66CAF98}" destId="{A54B8496-D4CB-41EE-937E-833A427E5FE8}" srcOrd="0" destOrd="0" presId="urn:microsoft.com/office/officeart/2005/8/layout/cycle6"/>
    <dgm:cxn modelId="{B519CE7D-592E-464B-B074-EAD8C008EBD0}" type="presOf" srcId="{41C4F6B0-985D-4573-B023-726DF6B3A21D}" destId="{D90E8150-5445-48D5-B7A0-7D7BF43BF7FC}" srcOrd="0" destOrd="0" presId="urn:microsoft.com/office/officeart/2005/8/layout/cycle6"/>
    <dgm:cxn modelId="{17386E06-60A5-48FD-A12A-012C53ED6DA2}" type="presParOf" srcId="{4654D29D-4A3B-4B2C-B196-278DC249731E}" destId="{782895C2-7C5C-4FA6-8DDF-96039E124422}" srcOrd="0" destOrd="0" presId="urn:microsoft.com/office/officeart/2005/8/layout/cycle6"/>
    <dgm:cxn modelId="{67D7CBC6-0BF3-4857-AC02-3E9346CF147F}" type="presParOf" srcId="{4654D29D-4A3B-4B2C-B196-278DC249731E}" destId="{4D1ED32B-D003-4019-A21D-D2C45ADA6578}" srcOrd="1" destOrd="0" presId="urn:microsoft.com/office/officeart/2005/8/layout/cycle6"/>
    <dgm:cxn modelId="{267C8165-A4AC-42AB-AFA9-6A3DC1C62FD4}" type="presParOf" srcId="{4654D29D-4A3B-4B2C-B196-278DC249731E}" destId="{E1AD92D4-E040-4577-AB55-893794053742}" srcOrd="2" destOrd="0" presId="urn:microsoft.com/office/officeart/2005/8/layout/cycle6"/>
    <dgm:cxn modelId="{1520208E-24CE-4D01-86B2-69D71CB85F72}" type="presParOf" srcId="{4654D29D-4A3B-4B2C-B196-278DC249731E}" destId="{9631410E-399B-44A3-A988-6EC7C52C3DA0}" srcOrd="3" destOrd="0" presId="urn:microsoft.com/office/officeart/2005/8/layout/cycle6"/>
    <dgm:cxn modelId="{8392B4A0-794F-40A5-B64B-7445C0166BED}" type="presParOf" srcId="{4654D29D-4A3B-4B2C-B196-278DC249731E}" destId="{F3AA9E34-4A88-4642-9EB0-C70D227DC3EF}" srcOrd="4" destOrd="0" presId="urn:microsoft.com/office/officeart/2005/8/layout/cycle6"/>
    <dgm:cxn modelId="{DE12FB79-991D-440D-9767-990206A646C1}" type="presParOf" srcId="{4654D29D-4A3B-4B2C-B196-278DC249731E}" destId="{D90E8150-5445-48D5-B7A0-7D7BF43BF7FC}" srcOrd="5" destOrd="0" presId="urn:microsoft.com/office/officeart/2005/8/layout/cycle6"/>
    <dgm:cxn modelId="{86A34AE1-77D9-479D-981D-E5B7BF5CB8E6}" type="presParOf" srcId="{4654D29D-4A3B-4B2C-B196-278DC249731E}" destId="{04C24B0D-22DF-4B71-9231-F2E9C2EB05D9}" srcOrd="6" destOrd="0" presId="urn:microsoft.com/office/officeart/2005/8/layout/cycle6"/>
    <dgm:cxn modelId="{6A5A39A9-9BE9-4FA6-8D33-536EB26D7973}" type="presParOf" srcId="{4654D29D-4A3B-4B2C-B196-278DC249731E}" destId="{9887ED9D-6AC5-43B8-9E80-1085992B71F0}" srcOrd="7" destOrd="0" presId="urn:microsoft.com/office/officeart/2005/8/layout/cycle6"/>
    <dgm:cxn modelId="{9057887A-3BB0-4981-98C4-9F0D54640F42}" type="presParOf" srcId="{4654D29D-4A3B-4B2C-B196-278DC249731E}" destId="{49C34FA3-71A5-459B-80E5-B292C35B4390}" srcOrd="8" destOrd="0" presId="urn:microsoft.com/office/officeart/2005/8/layout/cycle6"/>
    <dgm:cxn modelId="{FE22AB41-971A-4829-91FF-711F11E40C4B}" type="presParOf" srcId="{4654D29D-4A3B-4B2C-B196-278DC249731E}" destId="{A54B8496-D4CB-41EE-937E-833A427E5FE8}" srcOrd="9" destOrd="0" presId="urn:microsoft.com/office/officeart/2005/8/layout/cycle6"/>
    <dgm:cxn modelId="{59C8705C-2F8F-408A-A4E9-CE6391F51CF6}" type="presParOf" srcId="{4654D29D-4A3B-4B2C-B196-278DC249731E}" destId="{194A492E-9B94-49ED-9D8A-599E477AE497}" srcOrd="10" destOrd="0" presId="urn:microsoft.com/office/officeart/2005/8/layout/cycle6"/>
    <dgm:cxn modelId="{8FE1E5FB-F4BD-44BA-80FF-CF90B64D26F8}" type="presParOf" srcId="{4654D29D-4A3B-4B2C-B196-278DC249731E}" destId="{45B362F4-BC18-46C6-99E4-3FC1FAC8B398}" srcOrd="11" destOrd="0" presId="urn:microsoft.com/office/officeart/2005/8/layout/cycle6"/>
    <dgm:cxn modelId="{7B2446D4-82F1-48C5-AEF1-7663BEBF2001}" type="presParOf" srcId="{4654D29D-4A3B-4B2C-B196-278DC249731E}" destId="{F4E1DF26-2ADA-40B5-A745-8E1D160BCFBD}" srcOrd="12" destOrd="0" presId="urn:microsoft.com/office/officeart/2005/8/layout/cycle6"/>
    <dgm:cxn modelId="{CB50BC5D-F809-46B7-88A0-987A27BE2FDE}" type="presParOf" srcId="{4654D29D-4A3B-4B2C-B196-278DC249731E}" destId="{2872CF34-E250-4215-8DB1-7D83ACB152B0}" srcOrd="13" destOrd="0" presId="urn:microsoft.com/office/officeart/2005/8/layout/cycle6"/>
    <dgm:cxn modelId="{D0014CB4-597C-4EE3-9032-5E9850B6E59F}" type="presParOf" srcId="{4654D29D-4A3B-4B2C-B196-278DC249731E}" destId="{BFD93954-D157-482F-898B-31FAF930D96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D57C1B68-B074-41CB-9FA2-334691E7D994}">
      <dgm:prSet phldrT="[Text]"/>
      <dgm:spPr>
        <a:solidFill>
          <a:srgbClr val="FFC000"/>
        </a:solidFill>
      </dgm:spPr>
      <dgm:t>
        <a:bodyPr/>
        <a:lstStyle/>
        <a:p>
          <a:r>
            <a:rPr lang="en-US" dirty="0" smtClean="0"/>
            <a:t>Software Management</a:t>
          </a:r>
          <a:endParaRPr lang="en-US" dirty="0"/>
        </a:p>
      </dgm:t>
    </dgm:pt>
    <dgm:pt modelId="{EB7763D9-C80E-4406-AE39-D1C80B38856F}" type="parTrans" cxnId="{AACDB9F9-D62C-4733-AE79-F1129FFA511E}">
      <dgm:prSet/>
      <dgm:spPr/>
      <dgm:t>
        <a:bodyPr/>
        <a:lstStyle/>
        <a:p>
          <a:endParaRPr lang="en-US"/>
        </a:p>
      </dgm:t>
    </dgm:pt>
    <dgm:pt modelId="{2E2526C0-8F46-4D0F-98D8-0C055D0DA921}" type="sibTrans" cxnId="{AACDB9F9-D62C-4733-AE79-F1129FFA511E}">
      <dgm:prSet/>
      <dgm:spPr/>
      <dgm:t>
        <a:bodyPr/>
        <a:lstStyle/>
        <a:p>
          <a:endParaRPr lang="en-US"/>
        </a:p>
      </dgm:t>
    </dgm:pt>
    <dgm:pt modelId="{73583268-8A21-4097-9FDF-5C62AAC741B3}">
      <dgm:prSet phldrT="[Text]"/>
      <dgm:spPr>
        <a:solidFill>
          <a:srgbClr val="7030A0"/>
        </a:solidFill>
      </dgm:spPr>
      <dgm:t>
        <a:bodyPr/>
        <a:lstStyle/>
        <a:p>
          <a:r>
            <a:rPr lang="en-US" dirty="0" smtClean="0"/>
            <a:t>Quality Programs and Compliance</a:t>
          </a:r>
          <a:endParaRPr lang="en-US" dirty="0"/>
        </a:p>
      </dgm:t>
    </dgm:pt>
    <dgm:pt modelId="{4D45098E-4C90-4F67-9396-B5A450B8F132}" type="sibTrans" cxnId="{B5FC7DF6-29EC-4751-85F3-9F7ED985EC7F}">
      <dgm:prSet/>
      <dgm:spPr/>
      <dgm:t>
        <a:bodyPr/>
        <a:lstStyle/>
        <a:p>
          <a:endParaRPr lang="en-US"/>
        </a:p>
      </dgm:t>
    </dgm:pt>
    <dgm:pt modelId="{4F464A07-9D1F-45E7-A437-42A223C6F629}" type="parTrans" cxnId="{B5FC7DF6-29EC-4751-85F3-9F7ED985EC7F}">
      <dgm:prSet/>
      <dgm:spPr/>
      <dgm:t>
        <a:bodyPr/>
        <a:lstStyle/>
        <a:p>
          <a:endParaRPr lang="en-US"/>
        </a:p>
      </dgm:t>
    </dgm:pt>
    <dgm:pt modelId="{CB5FEA25-048D-45AD-9461-ACD4774D924D}">
      <dgm:prSet phldrT="[Text]"/>
      <dgm:spPr>
        <a:solidFill>
          <a:srgbClr val="FF0000"/>
        </a:solidFill>
      </dgm:spPr>
      <dgm:t>
        <a:bodyPr/>
        <a:lstStyle/>
        <a:p>
          <a:r>
            <a:rPr lang="en-US" dirty="0" smtClean="0"/>
            <a:t>IT Quality</a:t>
          </a:r>
          <a:endParaRPr lang="en-US" dirty="0"/>
        </a:p>
      </dgm:t>
    </dgm:pt>
    <dgm:pt modelId="{41C4F6B0-985D-4573-B023-726DF6B3A21D}" type="sibTrans" cxnId="{D7B32269-AF2E-4DAC-9833-F810C31FC56A}">
      <dgm:prSet/>
      <dgm:spPr/>
      <dgm:t>
        <a:bodyPr/>
        <a:lstStyle/>
        <a:p>
          <a:endParaRPr lang="en-US"/>
        </a:p>
      </dgm:t>
    </dgm:pt>
    <dgm:pt modelId="{A6F8B8CA-8829-4F29-AC9E-4103DD72261E}" type="parTrans" cxnId="{D7B32269-AF2E-4DAC-9833-F810C31FC56A}">
      <dgm:prSe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782895C2-7C5C-4FA6-8DDF-96039E124422}" type="pres">
      <dgm:prSet presAssocID="{D57C1B68-B074-41CB-9FA2-334691E7D994}" presName="node" presStyleLbl="node1" presStyleIdx="0" presStyleCnt="3">
        <dgm:presLayoutVars>
          <dgm:bulletEnabled val="1"/>
        </dgm:presLayoutVars>
      </dgm:prSet>
      <dgm:spPr/>
      <dgm:t>
        <a:bodyPr/>
        <a:lstStyle/>
        <a:p>
          <a:endParaRPr lang="en-US"/>
        </a:p>
      </dgm:t>
    </dgm:pt>
    <dgm:pt modelId="{4D1ED32B-D003-4019-A21D-D2C45ADA6578}" type="pres">
      <dgm:prSet presAssocID="{D57C1B68-B074-41CB-9FA2-334691E7D994}" presName="spNode" presStyleCnt="0"/>
      <dgm:spPr/>
    </dgm:pt>
    <dgm:pt modelId="{E1AD92D4-E040-4577-AB55-893794053742}" type="pres">
      <dgm:prSet presAssocID="{2E2526C0-8F46-4D0F-98D8-0C055D0DA921}" presName="sibTrans" presStyleLbl="sibTrans1D1" presStyleIdx="0" presStyleCnt="3"/>
      <dgm:spPr/>
      <dgm:t>
        <a:bodyPr/>
        <a:lstStyle/>
        <a:p>
          <a:endParaRPr lang="en-US"/>
        </a:p>
      </dgm:t>
    </dgm:pt>
    <dgm:pt modelId="{9631410E-399B-44A3-A988-6EC7C52C3DA0}" type="pres">
      <dgm:prSet presAssocID="{CB5FEA25-048D-45AD-9461-ACD4774D924D}" presName="node" presStyleLbl="node1" presStyleIdx="1" presStyleCnt="3" custRadScaleRad="101034" custRadScaleInc="744">
        <dgm:presLayoutVars>
          <dgm:bulletEnabled val="1"/>
        </dgm:presLayoutVars>
      </dgm:prSet>
      <dgm:spPr/>
      <dgm:t>
        <a:bodyPr/>
        <a:lstStyle/>
        <a:p>
          <a:endParaRPr lang="en-US"/>
        </a:p>
      </dgm:t>
    </dgm:pt>
    <dgm:pt modelId="{F3AA9E34-4A88-4642-9EB0-C70D227DC3EF}" type="pres">
      <dgm:prSet presAssocID="{CB5FEA25-048D-45AD-9461-ACD4774D924D}" presName="spNode" presStyleCnt="0"/>
      <dgm:spPr/>
    </dgm:pt>
    <dgm:pt modelId="{D90E8150-5445-48D5-B7A0-7D7BF43BF7FC}" type="pres">
      <dgm:prSet presAssocID="{41C4F6B0-985D-4573-B023-726DF6B3A21D}" presName="sibTrans" presStyleLbl="sibTrans1D1" presStyleIdx="1" presStyleCnt="3"/>
      <dgm:spPr/>
      <dgm:t>
        <a:bodyPr/>
        <a:lstStyle/>
        <a:p>
          <a:endParaRPr lang="en-US"/>
        </a:p>
      </dgm:t>
    </dgm:pt>
    <dgm:pt modelId="{F4E1DF26-2ADA-40B5-A745-8E1D160BCFBD}" type="pres">
      <dgm:prSet presAssocID="{73583268-8A21-4097-9FDF-5C62AAC741B3}" presName="node" presStyleLbl="node1" presStyleIdx="2" presStyleCnt="3">
        <dgm:presLayoutVars>
          <dgm:bulletEnabled val="1"/>
        </dgm:presLayoutVars>
      </dgm:prSet>
      <dgm:spPr/>
      <dgm:t>
        <a:bodyPr/>
        <a:lstStyle/>
        <a:p>
          <a:endParaRPr lang="en-US"/>
        </a:p>
      </dgm:t>
    </dgm:pt>
    <dgm:pt modelId="{2872CF34-E250-4215-8DB1-7D83ACB152B0}" type="pres">
      <dgm:prSet presAssocID="{73583268-8A21-4097-9FDF-5C62AAC741B3}" presName="spNode" presStyleCnt="0"/>
      <dgm:spPr/>
    </dgm:pt>
    <dgm:pt modelId="{BFD93954-D157-482F-898B-31FAF930D96E}" type="pres">
      <dgm:prSet presAssocID="{4D45098E-4C90-4F67-9396-B5A450B8F132}" presName="sibTrans" presStyleLbl="sibTrans1D1" presStyleIdx="2" presStyleCnt="3"/>
      <dgm:spPr/>
      <dgm:t>
        <a:bodyPr/>
        <a:lstStyle/>
        <a:p>
          <a:endParaRPr lang="en-US"/>
        </a:p>
      </dgm:t>
    </dgm:pt>
  </dgm:ptLst>
  <dgm:cxnLst>
    <dgm:cxn modelId="{B5FC7DF6-29EC-4751-85F3-9F7ED985EC7F}" srcId="{9F0178D1-1509-485A-92C1-3FEC47F418C5}" destId="{73583268-8A21-4097-9FDF-5C62AAC741B3}" srcOrd="2" destOrd="0" parTransId="{4F464A07-9D1F-45E7-A437-42A223C6F629}" sibTransId="{4D45098E-4C90-4F67-9396-B5A450B8F132}"/>
    <dgm:cxn modelId="{76D336EC-B31D-4301-8A01-DA79E7988081}" type="presOf" srcId="{9F0178D1-1509-485A-92C1-3FEC47F418C5}" destId="{4654D29D-4A3B-4B2C-B196-278DC249731E}" srcOrd="0" destOrd="0" presId="urn:microsoft.com/office/officeart/2005/8/layout/cycle6"/>
    <dgm:cxn modelId="{08BE8F81-8700-4962-BCF7-BE65DEF071F6}" type="presOf" srcId="{2E2526C0-8F46-4D0F-98D8-0C055D0DA921}" destId="{E1AD92D4-E040-4577-AB55-893794053742}" srcOrd="0" destOrd="0" presId="urn:microsoft.com/office/officeart/2005/8/layout/cycle6"/>
    <dgm:cxn modelId="{9169610B-2647-4350-9217-28B712AEBF59}" type="presOf" srcId="{CB5FEA25-048D-45AD-9461-ACD4774D924D}" destId="{9631410E-399B-44A3-A988-6EC7C52C3DA0}" srcOrd="0" destOrd="0" presId="urn:microsoft.com/office/officeart/2005/8/layout/cycle6"/>
    <dgm:cxn modelId="{B4D3649D-271E-4CD0-9693-361F5251A51B}" type="presOf" srcId="{D57C1B68-B074-41CB-9FA2-334691E7D994}" destId="{782895C2-7C5C-4FA6-8DDF-96039E124422}" srcOrd="0" destOrd="0" presId="urn:microsoft.com/office/officeart/2005/8/layout/cycle6"/>
    <dgm:cxn modelId="{D7B32269-AF2E-4DAC-9833-F810C31FC56A}" srcId="{9F0178D1-1509-485A-92C1-3FEC47F418C5}" destId="{CB5FEA25-048D-45AD-9461-ACD4774D924D}" srcOrd="1" destOrd="0" parTransId="{A6F8B8CA-8829-4F29-AC9E-4103DD72261E}" sibTransId="{41C4F6B0-985D-4573-B023-726DF6B3A21D}"/>
    <dgm:cxn modelId="{B8F68479-3396-4F7F-BD73-86CD95E2377F}" type="presOf" srcId="{41C4F6B0-985D-4573-B023-726DF6B3A21D}" destId="{D90E8150-5445-48D5-B7A0-7D7BF43BF7FC}" srcOrd="0" destOrd="0" presId="urn:microsoft.com/office/officeart/2005/8/layout/cycle6"/>
    <dgm:cxn modelId="{B6003697-860B-4C19-B4DC-7D47A663139B}" type="presOf" srcId="{4D45098E-4C90-4F67-9396-B5A450B8F132}" destId="{BFD93954-D157-482F-898B-31FAF930D96E}" srcOrd="0" destOrd="0" presId="urn:microsoft.com/office/officeart/2005/8/layout/cycle6"/>
    <dgm:cxn modelId="{AACDB9F9-D62C-4733-AE79-F1129FFA511E}" srcId="{9F0178D1-1509-485A-92C1-3FEC47F418C5}" destId="{D57C1B68-B074-41CB-9FA2-334691E7D994}" srcOrd="0" destOrd="0" parTransId="{EB7763D9-C80E-4406-AE39-D1C80B38856F}" sibTransId="{2E2526C0-8F46-4D0F-98D8-0C055D0DA921}"/>
    <dgm:cxn modelId="{7FC553F9-3A92-4BEC-8CDA-BD5AE46BF3FD}" type="presOf" srcId="{73583268-8A21-4097-9FDF-5C62AAC741B3}" destId="{F4E1DF26-2ADA-40B5-A745-8E1D160BCFBD}" srcOrd="0" destOrd="0" presId="urn:microsoft.com/office/officeart/2005/8/layout/cycle6"/>
    <dgm:cxn modelId="{E2814A9D-8571-4885-91AB-563313D9A0E2}" type="presParOf" srcId="{4654D29D-4A3B-4B2C-B196-278DC249731E}" destId="{782895C2-7C5C-4FA6-8DDF-96039E124422}" srcOrd="0" destOrd="0" presId="urn:microsoft.com/office/officeart/2005/8/layout/cycle6"/>
    <dgm:cxn modelId="{533B6332-56A5-4E38-811F-92A6257EC998}" type="presParOf" srcId="{4654D29D-4A3B-4B2C-B196-278DC249731E}" destId="{4D1ED32B-D003-4019-A21D-D2C45ADA6578}" srcOrd="1" destOrd="0" presId="urn:microsoft.com/office/officeart/2005/8/layout/cycle6"/>
    <dgm:cxn modelId="{373B7792-2329-4923-9F18-753921DCE2C1}" type="presParOf" srcId="{4654D29D-4A3B-4B2C-B196-278DC249731E}" destId="{E1AD92D4-E040-4577-AB55-893794053742}" srcOrd="2" destOrd="0" presId="urn:microsoft.com/office/officeart/2005/8/layout/cycle6"/>
    <dgm:cxn modelId="{12F194D8-F54E-4203-BF50-16B3D346DF10}" type="presParOf" srcId="{4654D29D-4A3B-4B2C-B196-278DC249731E}" destId="{9631410E-399B-44A3-A988-6EC7C52C3DA0}" srcOrd="3" destOrd="0" presId="urn:microsoft.com/office/officeart/2005/8/layout/cycle6"/>
    <dgm:cxn modelId="{9C8C2DD1-FF6F-48B7-8281-3A784FDB9730}" type="presParOf" srcId="{4654D29D-4A3B-4B2C-B196-278DC249731E}" destId="{F3AA9E34-4A88-4642-9EB0-C70D227DC3EF}" srcOrd="4" destOrd="0" presId="urn:microsoft.com/office/officeart/2005/8/layout/cycle6"/>
    <dgm:cxn modelId="{A62D8195-0732-4AF3-96D1-8AAD14949A00}" type="presParOf" srcId="{4654D29D-4A3B-4B2C-B196-278DC249731E}" destId="{D90E8150-5445-48D5-B7A0-7D7BF43BF7FC}" srcOrd="5" destOrd="0" presId="urn:microsoft.com/office/officeart/2005/8/layout/cycle6"/>
    <dgm:cxn modelId="{02ACA3C2-7F8C-4126-A5A4-89483E65A1B2}" type="presParOf" srcId="{4654D29D-4A3B-4B2C-B196-278DC249731E}" destId="{F4E1DF26-2ADA-40B5-A745-8E1D160BCFBD}" srcOrd="6" destOrd="0" presId="urn:microsoft.com/office/officeart/2005/8/layout/cycle6"/>
    <dgm:cxn modelId="{2E05C6A8-7095-4412-8CF6-25FA52A8988A}" type="presParOf" srcId="{4654D29D-4A3B-4B2C-B196-278DC249731E}" destId="{2872CF34-E250-4215-8DB1-7D83ACB152B0}" srcOrd="7" destOrd="0" presId="urn:microsoft.com/office/officeart/2005/8/layout/cycle6"/>
    <dgm:cxn modelId="{E0612187-9690-4007-B2A9-C37D759FF076}" type="presParOf" srcId="{4654D29D-4A3B-4B2C-B196-278DC249731E}" destId="{BFD93954-D157-482F-898B-31FAF930D96E}"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CB5FEA25-048D-45AD-9461-ACD4774D924D}">
      <dgm:prSet phldrT="[Text]"/>
      <dgm:spPr>
        <a:solidFill>
          <a:srgbClr val="FF0000"/>
        </a:solidFill>
      </dgm:spPr>
      <dgm:t>
        <a:bodyPr/>
        <a:lstStyle/>
        <a:p>
          <a:r>
            <a:rPr lang="en-US" dirty="0" smtClean="0"/>
            <a:t>IT Quality</a:t>
          </a:r>
          <a:endParaRPr lang="en-US" dirty="0"/>
        </a:p>
      </dgm:t>
    </dgm:pt>
    <dgm:pt modelId="{A6F8B8CA-8829-4F29-AC9E-4103DD72261E}" type="parTrans" cxnId="{D7B32269-AF2E-4DAC-9833-F810C31FC56A}">
      <dgm:prSet/>
      <dgm:spPr/>
      <dgm:t>
        <a:bodyPr/>
        <a:lstStyle/>
        <a:p>
          <a:endParaRPr lang="en-US"/>
        </a:p>
      </dgm:t>
    </dgm:pt>
    <dgm:pt modelId="{41C4F6B0-985D-4573-B023-726DF6B3A21D}" type="sibTrans" cxnId="{D7B32269-AF2E-4DAC-9833-F810C31FC56A}">
      <dgm:prSet/>
      <dgm:spPr/>
      <dgm:t>
        <a:bodyPr/>
        <a:lstStyle/>
        <a:p>
          <a:endParaRPr lang="en-US"/>
        </a:p>
      </dgm:t>
    </dgm:pt>
    <dgm:pt modelId="{F1AB3018-4300-484C-B2D9-9718A66CAF98}">
      <dgm:prSet phldrT="[Text]"/>
      <dgm:spPr>
        <a:solidFill>
          <a:srgbClr val="00B050"/>
        </a:solidFill>
      </dgm:spPr>
      <dgm:t>
        <a:bodyPr/>
        <a:lstStyle/>
        <a:p>
          <a:r>
            <a:rPr lang="en-US" dirty="0" smtClean="0"/>
            <a:t>Laboratory Compliance</a:t>
          </a:r>
          <a:endParaRPr lang="en-US" dirty="0"/>
        </a:p>
      </dgm:t>
    </dgm:pt>
    <dgm:pt modelId="{E4D9EB9B-5CDA-49A2-8587-C1658E31B0D5}" type="parTrans" cxnId="{9917D4C3-1FE3-4F92-954D-429237AD9AC6}">
      <dgm:prSet/>
      <dgm:spPr/>
      <dgm:t>
        <a:bodyPr/>
        <a:lstStyle/>
        <a:p>
          <a:endParaRPr lang="en-US"/>
        </a:p>
      </dgm:t>
    </dgm:pt>
    <dgm:pt modelId="{51C7B6B0-BC4B-4940-9CCE-5611C1FFA84F}" type="sibTrans" cxnId="{9917D4C3-1FE3-4F92-954D-429237AD9AC6}">
      <dgm:prSet/>
      <dgm:spPr/>
      <dgm:t>
        <a:bodyPr/>
        <a:lstStyle/>
        <a:p>
          <a:endParaRPr lang="en-US"/>
        </a:p>
      </dgm:t>
    </dgm:pt>
    <dgm:pt modelId="{73583268-8A21-4097-9FDF-5C62AAC741B3}">
      <dgm:prSet phldrT="[Text]"/>
      <dgm:spPr>
        <a:solidFill>
          <a:srgbClr val="7030A0"/>
        </a:solidFill>
      </dgm:spPr>
      <dgm:t>
        <a:bodyPr/>
        <a:lstStyle/>
        <a:p>
          <a:r>
            <a:rPr lang="en-US" dirty="0" smtClean="0"/>
            <a:t>Quality Programs and Compliance</a:t>
          </a:r>
          <a:endParaRPr lang="en-US" dirty="0"/>
        </a:p>
      </dgm:t>
    </dgm:pt>
    <dgm:pt modelId="{4F464A07-9D1F-45E7-A437-42A223C6F629}" type="parTrans" cxnId="{B5FC7DF6-29EC-4751-85F3-9F7ED985EC7F}">
      <dgm:prSet/>
      <dgm:spPr/>
      <dgm:t>
        <a:bodyPr/>
        <a:lstStyle/>
        <a:p>
          <a:endParaRPr lang="en-US"/>
        </a:p>
      </dgm:t>
    </dgm:pt>
    <dgm:pt modelId="{4D45098E-4C90-4F67-9396-B5A450B8F132}" type="sibTrans" cxnId="{B5FC7DF6-29EC-4751-85F3-9F7ED985EC7F}">
      <dgm:prSe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9631410E-399B-44A3-A988-6EC7C52C3DA0}" type="pres">
      <dgm:prSet presAssocID="{CB5FEA25-048D-45AD-9461-ACD4774D924D}" presName="node" presStyleLbl="node1" presStyleIdx="0" presStyleCnt="3" custRadScaleRad="101034" custRadScaleInc="744">
        <dgm:presLayoutVars>
          <dgm:bulletEnabled val="1"/>
        </dgm:presLayoutVars>
      </dgm:prSet>
      <dgm:spPr/>
      <dgm:t>
        <a:bodyPr/>
        <a:lstStyle/>
        <a:p>
          <a:endParaRPr lang="en-US"/>
        </a:p>
      </dgm:t>
    </dgm:pt>
    <dgm:pt modelId="{F3AA9E34-4A88-4642-9EB0-C70D227DC3EF}" type="pres">
      <dgm:prSet presAssocID="{CB5FEA25-048D-45AD-9461-ACD4774D924D}" presName="spNode" presStyleCnt="0"/>
      <dgm:spPr/>
    </dgm:pt>
    <dgm:pt modelId="{D90E8150-5445-48D5-B7A0-7D7BF43BF7FC}" type="pres">
      <dgm:prSet presAssocID="{41C4F6B0-985D-4573-B023-726DF6B3A21D}" presName="sibTrans" presStyleLbl="sibTrans1D1" presStyleIdx="0" presStyleCnt="3"/>
      <dgm:spPr/>
      <dgm:t>
        <a:bodyPr/>
        <a:lstStyle/>
        <a:p>
          <a:endParaRPr lang="en-US"/>
        </a:p>
      </dgm:t>
    </dgm:pt>
    <dgm:pt modelId="{A54B8496-D4CB-41EE-937E-833A427E5FE8}" type="pres">
      <dgm:prSet presAssocID="{F1AB3018-4300-484C-B2D9-9718A66CAF98}" presName="node" presStyleLbl="node1" presStyleIdx="1" presStyleCnt="3">
        <dgm:presLayoutVars>
          <dgm:bulletEnabled val="1"/>
        </dgm:presLayoutVars>
      </dgm:prSet>
      <dgm:spPr/>
      <dgm:t>
        <a:bodyPr/>
        <a:lstStyle/>
        <a:p>
          <a:endParaRPr lang="en-US"/>
        </a:p>
      </dgm:t>
    </dgm:pt>
    <dgm:pt modelId="{194A492E-9B94-49ED-9D8A-599E477AE497}" type="pres">
      <dgm:prSet presAssocID="{F1AB3018-4300-484C-B2D9-9718A66CAF98}" presName="spNode" presStyleCnt="0"/>
      <dgm:spPr/>
    </dgm:pt>
    <dgm:pt modelId="{45B362F4-BC18-46C6-99E4-3FC1FAC8B398}" type="pres">
      <dgm:prSet presAssocID="{51C7B6B0-BC4B-4940-9CCE-5611C1FFA84F}" presName="sibTrans" presStyleLbl="sibTrans1D1" presStyleIdx="1" presStyleCnt="3"/>
      <dgm:spPr/>
      <dgm:t>
        <a:bodyPr/>
        <a:lstStyle/>
        <a:p>
          <a:endParaRPr lang="en-US"/>
        </a:p>
      </dgm:t>
    </dgm:pt>
    <dgm:pt modelId="{F4E1DF26-2ADA-40B5-A745-8E1D160BCFBD}" type="pres">
      <dgm:prSet presAssocID="{73583268-8A21-4097-9FDF-5C62AAC741B3}" presName="node" presStyleLbl="node1" presStyleIdx="2" presStyleCnt="3">
        <dgm:presLayoutVars>
          <dgm:bulletEnabled val="1"/>
        </dgm:presLayoutVars>
      </dgm:prSet>
      <dgm:spPr/>
      <dgm:t>
        <a:bodyPr/>
        <a:lstStyle/>
        <a:p>
          <a:endParaRPr lang="en-US"/>
        </a:p>
      </dgm:t>
    </dgm:pt>
    <dgm:pt modelId="{2872CF34-E250-4215-8DB1-7D83ACB152B0}" type="pres">
      <dgm:prSet presAssocID="{73583268-8A21-4097-9FDF-5C62AAC741B3}" presName="spNode" presStyleCnt="0"/>
      <dgm:spPr/>
    </dgm:pt>
    <dgm:pt modelId="{BFD93954-D157-482F-898B-31FAF930D96E}" type="pres">
      <dgm:prSet presAssocID="{4D45098E-4C90-4F67-9396-B5A450B8F132}" presName="sibTrans" presStyleLbl="sibTrans1D1" presStyleIdx="2" presStyleCnt="3"/>
      <dgm:spPr/>
      <dgm:t>
        <a:bodyPr/>
        <a:lstStyle/>
        <a:p>
          <a:endParaRPr lang="en-US"/>
        </a:p>
      </dgm:t>
    </dgm:pt>
  </dgm:ptLst>
  <dgm:cxnLst>
    <dgm:cxn modelId="{7329A8A2-A795-4DE1-8329-DF96E3F776C1}" type="presOf" srcId="{F1AB3018-4300-484C-B2D9-9718A66CAF98}" destId="{A54B8496-D4CB-41EE-937E-833A427E5FE8}" srcOrd="0" destOrd="0" presId="urn:microsoft.com/office/officeart/2005/8/layout/cycle6"/>
    <dgm:cxn modelId="{B5FC7DF6-29EC-4751-85F3-9F7ED985EC7F}" srcId="{9F0178D1-1509-485A-92C1-3FEC47F418C5}" destId="{73583268-8A21-4097-9FDF-5C62AAC741B3}" srcOrd="2" destOrd="0" parTransId="{4F464A07-9D1F-45E7-A437-42A223C6F629}" sibTransId="{4D45098E-4C90-4F67-9396-B5A450B8F132}"/>
    <dgm:cxn modelId="{99E9ED3D-BAB3-49D8-95FF-32E8D8C986DE}" type="presOf" srcId="{CB5FEA25-048D-45AD-9461-ACD4774D924D}" destId="{9631410E-399B-44A3-A988-6EC7C52C3DA0}" srcOrd="0" destOrd="0" presId="urn:microsoft.com/office/officeart/2005/8/layout/cycle6"/>
    <dgm:cxn modelId="{D7B32269-AF2E-4DAC-9833-F810C31FC56A}" srcId="{9F0178D1-1509-485A-92C1-3FEC47F418C5}" destId="{CB5FEA25-048D-45AD-9461-ACD4774D924D}" srcOrd="0" destOrd="0" parTransId="{A6F8B8CA-8829-4F29-AC9E-4103DD72261E}" sibTransId="{41C4F6B0-985D-4573-B023-726DF6B3A21D}"/>
    <dgm:cxn modelId="{49A1CF57-4F53-44F0-838E-A537DCCF79CD}" type="presOf" srcId="{4D45098E-4C90-4F67-9396-B5A450B8F132}" destId="{BFD93954-D157-482F-898B-31FAF930D96E}" srcOrd="0" destOrd="0" presId="urn:microsoft.com/office/officeart/2005/8/layout/cycle6"/>
    <dgm:cxn modelId="{9917D4C3-1FE3-4F92-954D-429237AD9AC6}" srcId="{9F0178D1-1509-485A-92C1-3FEC47F418C5}" destId="{F1AB3018-4300-484C-B2D9-9718A66CAF98}" srcOrd="1" destOrd="0" parTransId="{E4D9EB9B-5CDA-49A2-8587-C1658E31B0D5}" sibTransId="{51C7B6B0-BC4B-4940-9CCE-5611C1FFA84F}"/>
    <dgm:cxn modelId="{DDE01E3F-C172-4CB5-91AE-D6EBC5F12816}" type="presOf" srcId="{41C4F6B0-985D-4573-B023-726DF6B3A21D}" destId="{D90E8150-5445-48D5-B7A0-7D7BF43BF7FC}" srcOrd="0" destOrd="0" presId="urn:microsoft.com/office/officeart/2005/8/layout/cycle6"/>
    <dgm:cxn modelId="{3F458E1E-D786-46A4-8D3F-D4C9C4873F35}" type="presOf" srcId="{73583268-8A21-4097-9FDF-5C62AAC741B3}" destId="{F4E1DF26-2ADA-40B5-A745-8E1D160BCFBD}" srcOrd="0" destOrd="0" presId="urn:microsoft.com/office/officeart/2005/8/layout/cycle6"/>
    <dgm:cxn modelId="{1EFEA3B7-ACB1-438E-9495-8A1C8CE3B35C}" type="presOf" srcId="{51C7B6B0-BC4B-4940-9CCE-5611C1FFA84F}" destId="{45B362F4-BC18-46C6-99E4-3FC1FAC8B398}" srcOrd="0" destOrd="0" presId="urn:microsoft.com/office/officeart/2005/8/layout/cycle6"/>
    <dgm:cxn modelId="{DC517D99-A459-400B-A192-0015708737BF}" type="presOf" srcId="{9F0178D1-1509-485A-92C1-3FEC47F418C5}" destId="{4654D29D-4A3B-4B2C-B196-278DC249731E}" srcOrd="0" destOrd="0" presId="urn:microsoft.com/office/officeart/2005/8/layout/cycle6"/>
    <dgm:cxn modelId="{72749AA3-FE61-4CB9-8032-F0284D2783E8}" type="presParOf" srcId="{4654D29D-4A3B-4B2C-B196-278DC249731E}" destId="{9631410E-399B-44A3-A988-6EC7C52C3DA0}" srcOrd="0" destOrd="0" presId="urn:microsoft.com/office/officeart/2005/8/layout/cycle6"/>
    <dgm:cxn modelId="{FFBFB6B7-6478-4C5F-9B0D-578BB4004378}" type="presParOf" srcId="{4654D29D-4A3B-4B2C-B196-278DC249731E}" destId="{F3AA9E34-4A88-4642-9EB0-C70D227DC3EF}" srcOrd="1" destOrd="0" presId="urn:microsoft.com/office/officeart/2005/8/layout/cycle6"/>
    <dgm:cxn modelId="{7C59B399-056F-49FA-BC76-C18AB97F9C77}" type="presParOf" srcId="{4654D29D-4A3B-4B2C-B196-278DC249731E}" destId="{D90E8150-5445-48D5-B7A0-7D7BF43BF7FC}" srcOrd="2" destOrd="0" presId="urn:microsoft.com/office/officeart/2005/8/layout/cycle6"/>
    <dgm:cxn modelId="{DB6755A8-3B66-4767-AF4E-EF3CA2600A37}" type="presParOf" srcId="{4654D29D-4A3B-4B2C-B196-278DC249731E}" destId="{A54B8496-D4CB-41EE-937E-833A427E5FE8}" srcOrd="3" destOrd="0" presId="urn:microsoft.com/office/officeart/2005/8/layout/cycle6"/>
    <dgm:cxn modelId="{A4CCED13-864B-4749-9607-21BBE2760209}" type="presParOf" srcId="{4654D29D-4A3B-4B2C-B196-278DC249731E}" destId="{194A492E-9B94-49ED-9D8A-599E477AE497}" srcOrd="4" destOrd="0" presId="urn:microsoft.com/office/officeart/2005/8/layout/cycle6"/>
    <dgm:cxn modelId="{8782148F-3EA1-46BB-9DEC-EB302B9200B0}" type="presParOf" srcId="{4654D29D-4A3B-4B2C-B196-278DC249731E}" destId="{45B362F4-BC18-46C6-99E4-3FC1FAC8B398}" srcOrd="5" destOrd="0" presId="urn:microsoft.com/office/officeart/2005/8/layout/cycle6"/>
    <dgm:cxn modelId="{AE88017F-72C4-4F97-86F3-3B7DC62FC354}" type="presParOf" srcId="{4654D29D-4A3B-4B2C-B196-278DC249731E}" destId="{F4E1DF26-2ADA-40B5-A745-8E1D160BCFBD}" srcOrd="6" destOrd="0" presId="urn:microsoft.com/office/officeart/2005/8/layout/cycle6"/>
    <dgm:cxn modelId="{7BBCFBAA-1B3F-40E2-A56D-40413EEF646F}" type="presParOf" srcId="{4654D29D-4A3B-4B2C-B196-278DC249731E}" destId="{2872CF34-E250-4215-8DB1-7D83ACB152B0}" srcOrd="7" destOrd="0" presId="urn:microsoft.com/office/officeart/2005/8/layout/cycle6"/>
    <dgm:cxn modelId="{59195D8E-547C-4EAE-BD68-97960754C470}" type="presParOf" srcId="{4654D29D-4A3B-4B2C-B196-278DC249731E}" destId="{BFD93954-D157-482F-898B-31FAF930D96E}"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73583268-8A21-4097-9FDF-5C62AAC741B3}">
      <dgm:prSet phldrT="[Text]"/>
      <dgm:spPr>
        <a:solidFill>
          <a:srgbClr val="7030A0"/>
        </a:solidFill>
      </dgm:spPr>
      <dgm:t>
        <a:bodyPr/>
        <a:lstStyle/>
        <a:p>
          <a:r>
            <a:rPr lang="en-US" dirty="0" smtClean="0"/>
            <a:t>Quality Programs and Compliance</a:t>
          </a:r>
          <a:endParaRPr lang="en-US" dirty="0"/>
        </a:p>
      </dgm:t>
    </dgm:pt>
    <dgm:pt modelId="{4F464A07-9D1F-45E7-A437-42A223C6F629}" type="parTrans" cxnId="{B5FC7DF6-29EC-4751-85F3-9F7ED985EC7F}">
      <dgm:prSet/>
      <dgm:spPr/>
      <dgm:t>
        <a:bodyPr/>
        <a:lstStyle/>
        <a:p>
          <a:endParaRPr lang="en-US"/>
        </a:p>
      </dgm:t>
    </dgm:pt>
    <dgm:pt modelId="{4D45098E-4C90-4F67-9396-B5A450B8F132}" type="sibTrans" cxnId="{B5FC7DF6-29EC-4751-85F3-9F7ED985EC7F}">
      <dgm:prSet/>
      <dgm:spPr/>
      <dgm:t>
        <a:bodyPr/>
        <a:lstStyle/>
        <a:p>
          <a:endParaRPr lang="en-US"/>
        </a:p>
      </dgm:t>
    </dgm:pt>
    <dgm:pt modelId="{D36CDD34-0593-42F0-8AF2-FE21CADABEB7}">
      <dgm:prSet/>
      <dgm:spPr>
        <a:solidFill>
          <a:srgbClr val="0070C0"/>
        </a:solidFill>
      </dgm:spPr>
      <dgm:t>
        <a:bodyPr/>
        <a:lstStyle/>
        <a:p>
          <a:r>
            <a:rPr lang="en-US" dirty="0" smtClean="0"/>
            <a:t>Engineering </a:t>
          </a:r>
          <a:r>
            <a:rPr lang="en-US" dirty="0" smtClean="0"/>
            <a:t>&amp; Technical Services</a:t>
          </a:r>
          <a:endParaRPr lang="en-US" dirty="0"/>
        </a:p>
      </dgm:t>
    </dgm:pt>
    <dgm:pt modelId="{EC116371-A222-4786-A274-AF3F8ABFDAFE}" type="parTrans" cxnId="{3DDF67CD-6406-48B2-84CF-35272DC3FB2D}">
      <dgm:prSet/>
      <dgm:spPr/>
      <dgm:t>
        <a:bodyPr/>
        <a:lstStyle/>
        <a:p>
          <a:endParaRPr lang="en-US"/>
        </a:p>
      </dgm:t>
    </dgm:pt>
    <dgm:pt modelId="{6FDA74B9-6523-46A4-BD3D-FB5AF5819093}" type="sibTrans" cxnId="{3DDF67CD-6406-48B2-84CF-35272DC3FB2D}">
      <dgm:prSet/>
      <dgm:spPr/>
      <dgm:t>
        <a:bodyPr/>
        <a:lstStyle/>
        <a:p>
          <a:endParaRPr lang="en-US"/>
        </a:p>
      </dgm:t>
    </dgm:pt>
    <dgm:pt modelId="{F1AB3018-4300-484C-B2D9-9718A66CAF98}">
      <dgm:prSet phldrT="[Text]"/>
      <dgm:spPr>
        <a:solidFill>
          <a:srgbClr val="00B050"/>
        </a:solidFill>
      </dgm:spPr>
      <dgm:t>
        <a:bodyPr/>
        <a:lstStyle/>
        <a:p>
          <a:r>
            <a:rPr lang="en-US" dirty="0" smtClean="0"/>
            <a:t>Laboratory Compliance</a:t>
          </a:r>
          <a:endParaRPr lang="en-US" dirty="0"/>
        </a:p>
      </dgm:t>
    </dgm:pt>
    <dgm:pt modelId="{51C7B6B0-BC4B-4940-9CCE-5611C1FFA84F}" type="sibTrans" cxnId="{9917D4C3-1FE3-4F92-954D-429237AD9AC6}">
      <dgm:prSet/>
      <dgm:spPr/>
      <dgm:t>
        <a:bodyPr/>
        <a:lstStyle/>
        <a:p>
          <a:endParaRPr lang="en-US"/>
        </a:p>
      </dgm:t>
    </dgm:pt>
    <dgm:pt modelId="{E4D9EB9B-5CDA-49A2-8587-C1658E31B0D5}" type="parTrans" cxnId="{9917D4C3-1FE3-4F92-954D-429237AD9AC6}">
      <dgm:prSe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04C24B0D-22DF-4B71-9231-F2E9C2EB05D9}" type="pres">
      <dgm:prSet presAssocID="{D36CDD34-0593-42F0-8AF2-FE21CADABEB7}" presName="node" presStyleLbl="node1" presStyleIdx="0" presStyleCnt="3">
        <dgm:presLayoutVars>
          <dgm:bulletEnabled val="1"/>
        </dgm:presLayoutVars>
      </dgm:prSet>
      <dgm:spPr/>
      <dgm:t>
        <a:bodyPr/>
        <a:lstStyle/>
        <a:p>
          <a:endParaRPr lang="en-US"/>
        </a:p>
      </dgm:t>
    </dgm:pt>
    <dgm:pt modelId="{9887ED9D-6AC5-43B8-9E80-1085992B71F0}" type="pres">
      <dgm:prSet presAssocID="{D36CDD34-0593-42F0-8AF2-FE21CADABEB7}" presName="spNode" presStyleCnt="0"/>
      <dgm:spPr/>
    </dgm:pt>
    <dgm:pt modelId="{49C34FA3-71A5-459B-80E5-B292C35B4390}" type="pres">
      <dgm:prSet presAssocID="{6FDA74B9-6523-46A4-BD3D-FB5AF5819093}" presName="sibTrans" presStyleLbl="sibTrans1D1" presStyleIdx="0" presStyleCnt="3"/>
      <dgm:spPr/>
      <dgm:t>
        <a:bodyPr/>
        <a:lstStyle/>
        <a:p>
          <a:endParaRPr lang="en-US"/>
        </a:p>
      </dgm:t>
    </dgm:pt>
    <dgm:pt modelId="{A54B8496-D4CB-41EE-937E-833A427E5FE8}" type="pres">
      <dgm:prSet presAssocID="{F1AB3018-4300-484C-B2D9-9718A66CAF98}" presName="node" presStyleLbl="node1" presStyleIdx="1" presStyleCnt="3">
        <dgm:presLayoutVars>
          <dgm:bulletEnabled val="1"/>
        </dgm:presLayoutVars>
      </dgm:prSet>
      <dgm:spPr/>
      <dgm:t>
        <a:bodyPr/>
        <a:lstStyle/>
        <a:p>
          <a:endParaRPr lang="en-US"/>
        </a:p>
      </dgm:t>
    </dgm:pt>
    <dgm:pt modelId="{194A492E-9B94-49ED-9D8A-599E477AE497}" type="pres">
      <dgm:prSet presAssocID="{F1AB3018-4300-484C-B2D9-9718A66CAF98}" presName="spNode" presStyleCnt="0"/>
      <dgm:spPr/>
    </dgm:pt>
    <dgm:pt modelId="{45B362F4-BC18-46C6-99E4-3FC1FAC8B398}" type="pres">
      <dgm:prSet presAssocID="{51C7B6B0-BC4B-4940-9CCE-5611C1FFA84F}" presName="sibTrans" presStyleLbl="sibTrans1D1" presStyleIdx="1" presStyleCnt="3"/>
      <dgm:spPr/>
      <dgm:t>
        <a:bodyPr/>
        <a:lstStyle/>
        <a:p>
          <a:endParaRPr lang="en-US"/>
        </a:p>
      </dgm:t>
    </dgm:pt>
    <dgm:pt modelId="{F4E1DF26-2ADA-40B5-A745-8E1D160BCFBD}" type="pres">
      <dgm:prSet presAssocID="{73583268-8A21-4097-9FDF-5C62AAC741B3}" presName="node" presStyleLbl="node1" presStyleIdx="2" presStyleCnt="3">
        <dgm:presLayoutVars>
          <dgm:bulletEnabled val="1"/>
        </dgm:presLayoutVars>
      </dgm:prSet>
      <dgm:spPr/>
      <dgm:t>
        <a:bodyPr/>
        <a:lstStyle/>
        <a:p>
          <a:endParaRPr lang="en-US"/>
        </a:p>
      </dgm:t>
    </dgm:pt>
    <dgm:pt modelId="{2872CF34-E250-4215-8DB1-7D83ACB152B0}" type="pres">
      <dgm:prSet presAssocID="{73583268-8A21-4097-9FDF-5C62AAC741B3}" presName="spNode" presStyleCnt="0"/>
      <dgm:spPr/>
    </dgm:pt>
    <dgm:pt modelId="{BFD93954-D157-482F-898B-31FAF930D96E}" type="pres">
      <dgm:prSet presAssocID="{4D45098E-4C90-4F67-9396-B5A450B8F132}" presName="sibTrans" presStyleLbl="sibTrans1D1" presStyleIdx="2" presStyleCnt="3"/>
      <dgm:spPr/>
      <dgm:t>
        <a:bodyPr/>
        <a:lstStyle/>
        <a:p>
          <a:endParaRPr lang="en-US"/>
        </a:p>
      </dgm:t>
    </dgm:pt>
  </dgm:ptLst>
  <dgm:cxnLst>
    <dgm:cxn modelId="{96F2E286-6FC1-40BA-A500-F357FCBC1897}" type="presOf" srcId="{6FDA74B9-6523-46A4-BD3D-FB5AF5819093}" destId="{49C34FA3-71A5-459B-80E5-B292C35B4390}" srcOrd="0" destOrd="0" presId="urn:microsoft.com/office/officeart/2005/8/layout/cycle6"/>
    <dgm:cxn modelId="{9917D4C3-1FE3-4F92-954D-429237AD9AC6}" srcId="{9F0178D1-1509-485A-92C1-3FEC47F418C5}" destId="{F1AB3018-4300-484C-B2D9-9718A66CAF98}" srcOrd="1" destOrd="0" parTransId="{E4D9EB9B-5CDA-49A2-8587-C1658E31B0D5}" sibTransId="{51C7B6B0-BC4B-4940-9CCE-5611C1FFA84F}"/>
    <dgm:cxn modelId="{597DF69A-AD54-4D5B-AFDA-9A5EB192CE34}" type="presOf" srcId="{51C7B6B0-BC4B-4940-9CCE-5611C1FFA84F}" destId="{45B362F4-BC18-46C6-99E4-3FC1FAC8B398}" srcOrd="0" destOrd="0" presId="urn:microsoft.com/office/officeart/2005/8/layout/cycle6"/>
    <dgm:cxn modelId="{7E07164C-1FB9-4A1C-BBD8-7F049F252E18}" type="presOf" srcId="{4D45098E-4C90-4F67-9396-B5A450B8F132}" destId="{BFD93954-D157-482F-898B-31FAF930D96E}" srcOrd="0" destOrd="0" presId="urn:microsoft.com/office/officeart/2005/8/layout/cycle6"/>
    <dgm:cxn modelId="{0C483ED1-1D24-4539-A6AE-0007A34853D3}" type="presOf" srcId="{73583268-8A21-4097-9FDF-5C62AAC741B3}" destId="{F4E1DF26-2ADA-40B5-A745-8E1D160BCFBD}" srcOrd="0" destOrd="0" presId="urn:microsoft.com/office/officeart/2005/8/layout/cycle6"/>
    <dgm:cxn modelId="{280B8571-728B-4F28-92C7-D9DD8FBFC945}" type="presOf" srcId="{D36CDD34-0593-42F0-8AF2-FE21CADABEB7}" destId="{04C24B0D-22DF-4B71-9231-F2E9C2EB05D9}" srcOrd="0" destOrd="0" presId="urn:microsoft.com/office/officeart/2005/8/layout/cycle6"/>
    <dgm:cxn modelId="{B5FC7DF6-29EC-4751-85F3-9F7ED985EC7F}" srcId="{9F0178D1-1509-485A-92C1-3FEC47F418C5}" destId="{73583268-8A21-4097-9FDF-5C62AAC741B3}" srcOrd="2" destOrd="0" parTransId="{4F464A07-9D1F-45E7-A437-42A223C6F629}" sibTransId="{4D45098E-4C90-4F67-9396-B5A450B8F132}"/>
    <dgm:cxn modelId="{3DDF67CD-6406-48B2-84CF-35272DC3FB2D}" srcId="{9F0178D1-1509-485A-92C1-3FEC47F418C5}" destId="{D36CDD34-0593-42F0-8AF2-FE21CADABEB7}" srcOrd="0" destOrd="0" parTransId="{EC116371-A222-4786-A274-AF3F8ABFDAFE}" sibTransId="{6FDA74B9-6523-46A4-BD3D-FB5AF5819093}"/>
    <dgm:cxn modelId="{B6410AA1-1848-4C23-9000-E0BCB4127219}" type="presOf" srcId="{9F0178D1-1509-485A-92C1-3FEC47F418C5}" destId="{4654D29D-4A3B-4B2C-B196-278DC249731E}" srcOrd="0" destOrd="0" presId="urn:microsoft.com/office/officeart/2005/8/layout/cycle6"/>
    <dgm:cxn modelId="{4325EB34-A1E6-4389-9EDF-EC95E8BA1D47}" type="presOf" srcId="{F1AB3018-4300-484C-B2D9-9718A66CAF98}" destId="{A54B8496-D4CB-41EE-937E-833A427E5FE8}" srcOrd="0" destOrd="0" presId="urn:microsoft.com/office/officeart/2005/8/layout/cycle6"/>
    <dgm:cxn modelId="{A7E1493E-C764-49FE-9656-518C6D8B2171}" type="presParOf" srcId="{4654D29D-4A3B-4B2C-B196-278DC249731E}" destId="{04C24B0D-22DF-4B71-9231-F2E9C2EB05D9}" srcOrd="0" destOrd="0" presId="urn:microsoft.com/office/officeart/2005/8/layout/cycle6"/>
    <dgm:cxn modelId="{1B87CC02-D8EE-44DC-A253-4602E6DC47FF}" type="presParOf" srcId="{4654D29D-4A3B-4B2C-B196-278DC249731E}" destId="{9887ED9D-6AC5-43B8-9E80-1085992B71F0}" srcOrd="1" destOrd="0" presId="urn:microsoft.com/office/officeart/2005/8/layout/cycle6"/>
    <dgm:cxn modelId="{6A1481CC-6620-4C9B-89BD-030E6B9EA2AC}" type="presParOf" srcId="{4654D29D-4A3B-4B2C-B196-278DC249731E}" destId="{49C34FA3-71A5-459B-80E5-B292C35B4390}" srcOrd="2" destOrd="0" presId="urn:microsoft.com/office/officeart/2005/8/layout/cycle6"/>
    <dgm:cxn modelId="{FF8BE8FA-5819-402B-A31A-F74F073C0A73}" type="presParOf" srcId="{4654D29D-4A3B-4B2C-B196-278DC249731E}" destId="{A54B8496-D4CB-41EE-937E-833A427E5FE8}" srcOrd="3" destOrd="0" presId="urn:microsoft.com/office/officeart/2005/8/layout/cycle6"/>
    <dgm:cxn modelId="{83D81473-E799-4BEE-BC70-DCB61657423B}" type="presParOf" srcId="{4654D29D-4A3B-4B2C-B196-278DC249731E}" destId="{194A492E-9B94-49ED-9D8A-599E477AE497}" srcOrd="4" destOrd="0" presId="urn:microsoft.com/office/officeart/2005/8/layout/cycle6"/>
    <dgm:cxn modelId="{10B2477F-2B3A-45A1-8B7F-682CB5F0125F}" type="presParOf" srcId="{4654D29D-4A3B-4B2C-B196-278DC249731E}" destId="{45B362F4-BC18-46C6-99E4-3FC1FAC8B398}" srcOrd="5" destOrd="0" presId="urn:microsoft.com/office/officeart/2005/8/layout/cycle6"/>
    <dgm:cxn modelId="{1D07CD99-09D4-4ABF-8900-EE44FAFA1AF1}" type="presParOf" srcId="{4654D29D-4A3B-4B2C-B196-278DC249731E}" destId="{F4E1DF26-2ADA-40B5-A745-8E1D160BCFBD}" srcOrd="6" destOrd="0" presId="urn:microsoft.com/office/officeart/2005/8/layout/cycle6"/>
    <dgm:cxn modelId="{3FEDB6F9-1A6C-4651-BA05-63BDDC320F10}" type="presParOf" srcId="{4654D29D-4A3B-4B2C-B196-278DC249731E}" destId="{2872CF34-E250-4215-8DB1-7D83ACB152B0}" srcOrd="7" destOrd="0" presId="urn:microsoft.com/office/officeart/2005/8/layout/cycle6"/>
    <dgm:cxn modelId="{0B2AC28F-1A43-40D8-BC87-6B89F907556C}" type="presParOf" srcId="{4654D29D-4A3B-4B2C-B196-278DC249731E}" destId="{BFD93954-D157-482F-898B-31FAF930D96E}"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D36CDD34-0593-42F0-8AF2-FE21CADABEB7}">
      <dgm:prSet/>
      <dgm:spPr>
        <a:solidFill>
          <a:srgbClr val="0070C0"/>
        </a:solidFill>
      </dgm:spPr>
      <dgm:t>
        <a:bodyPr/>
        <a:lstStyle/>
        <a:p>
          <a:r>
            <a:rPr lang="en-US" dirty="0" smtClean="0"/>
            <a:t>Engineering </a:t>
          </a:r>
          <a:r>
            <a:rPr lang="en-US" dirty="0" smtClean="0"/>
            <a:t>&amp; Technical Services</a:t>
          </a:r>
          <a:endParaRPr lang="en-US" dirty="0"/>
        </a:p>
      </dgm:t>
    </dgm:pt>
    <dgm:pt modelId="{6FDA74B9-6523-46A4-BD3D-FB5AF5819093}" type="sibTrans" cxnId="{3DDF67CD-6406-48B2-84CF-35272DC3FB2D}">
      <dgm:prSet/>
      <dgm:spPr/>
      <dgm:t>
        <a:bodyPr/>
        <a:lstStyle/>
        <a:p>
          <a:endParaRPr lang="en-US"/>
        </a:p>
      </dgm:t>
    </dgm:pt>
    <dgm:pt modelId="{EC116371-A222-4786-A274-AF3F8ABFDAFE}" type="parTrans" cxnId="{3DDF67CD-6406-48B2-84CF-35272DC3FB2D}">
      <dgm:prSet/>
      <dgm:spPr/>
      <dgm:t>
        <a:bodyPr/>
        <a:lstStyle/>
        <a:p>
          <a:endParaRPr lang="en-US"/>
        </a:p>
      </dgm:t>
    </dgm:pt>
    <dgm:pt modelId="{7EF9312A-56AB-4DEC-BB56-74E02A1D35F1}">
      <dgm:prSet phldrT="[Text]"/>
      <dgm:spPr>
        <a:solidFill>
          <a:srgbClr val="00B050"/>
        </a:solidFill>
      </dgm:spPr>
      <dgm:t>
        <a:bodyPr/>
        <a:lstStyle/>
        <a:p>
          <a:r>
            <a:rPr lang="en-US" dirty="0" smtClean="0"/>
            <a:t>Laboratory Compliance</a:t>
          </a:r>
          <a:endParaRPr lang="en-US" dirty="0"/>
        </a:p>
      </dgm:t>
    </dgm:pt>
    <dgm:pt modelId="{DBABE8C7-6AD9-4E3B-9E02-A604E1372A37}" type="parTrans" cxnId="{75B3F52C-6BAF-446B-AF26-BBC091A03A36}">
      <dgm:prSet/>
      <dgm:spPr/>
      <dgm:t>
        <a:bodyPr/>
        <a:lstStyle/>
        <a:p>
          <a:endParaRPr lang="en-US"/>
        </a:p>
      </dgm:t>
    </dgm:pt>
    <dgm:pt modelId="{BF7CEEF1-05B7-43B7-96D0-455E22A6F0BA}" type="sibTrans" cxnId="{75B3F52C-6BAF-446B-AF26-BBC091A03A36}">
      <dgm:prSet/>
      <dgm:spPr/>
      <dgm:t>
        <a:bodyPr/>
        <a:lstStyle/>
        <a:p>
          <a:endParaRPr lang="en-US"/>
        </a:p>
      </dgm:t>
    </dgm:pt>
    <dgm:pt modelId="{069BB617-4565-4823-82AE-BA081484EB9C}">
      <dgm:prSet phldrT="[Text]"/>
      <dgm:spPr>
        <a:solidFill>
          <a:srgbClr val="00B050"/>
        </a:solidFill>
      </dgm:spPr>
      <dgm:t>
        <a:bodyPr/>
        <a:lstStyle/>
        <a:p>
          <a:r>
            <a:rPr lang="en-US" dirty="0" smtClean="0"/>
            <a:t>Laboratory Compliance</a:t>
          </a:r>
          <a:endParaRPr lang="en-US" dirty="0"/>
        </a:p>
      </dgm:t>
    </dgm:pt>
    <dgm:pt modelId="{5C3B4531-B3C0-44A2-85FF-BC97A28C83D8}" type="parTrans" cxnId="{0DBA6D2A-069F-4089-A37B-74D37243D63D}">
      <dgm:prSet/>
      <dgm:spPr/>
      <dgm:t>
        <a:bodyPr/>
        <a:lstStyle/>
        <a:p>
          <a:endParaRPr lang="en-US"/>
        </a:p>
      </dgm:t>
    </dgm:pt>
    <dgm:pt modelId="{CFDBEE2F-F7D3-462E-8814-0AEC6DCD5184}" type="sibTrans" cxnId="{0DBA6D2A-069F-4089-A37B-74D37243D63D}">
      <dgm:prSe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767391EA-C3A3-4CFE-BB43-A20EF105F702}" type="pres">
      <dgm:prSet presAssocID="{069BB617-4565-4823-82AE-BA081484EB9C}" presName="node" presStyleLbl="node1" presStyleIdx="0" presStyleCnt="3">
        <dgm:presLayoutVars>
          <dgm:bulletEnabled val="1"/>
        </dgm:presLayoutVars>
      </dgm:prSet>
      <dgm:spPr/>
      <dgm:t>
        <a:bodyPr/>
        <a:lstStyle/>
        <a:p>
          <a:endParaRPr lang="en-US"/>
        </a:p>
      </dgm:t>
    </dgm:pt>
    <dgm:pt modelId="{DCE8F017-6CAB-4D83-81F1-46382FB202B5}" type="pres">
      <dgm:prSet presAssocID="{069BB617-4565-4823-82AE-BA081484EB9C}" presName="spNode" presStyleCnt="0"/>
      <dgm:spPr/>
    </dgm:pt>
    <dgm:pt modelId="{A4C14E91-450F-4A0E-96BE-B5820679F526}" type="pres">
      <dgm:prSet presAssocID="{CFDBEE2F-F7D3-462E-8814-0AEC6DCD5184}" presName="sibTrans" presStyleLbl="sibTrans1D1" presStyleIdx="0" presStyleCnt="3"/>
      <dgm:spPr/>
    </dgm:pt>
    <dgm:pt modelId="{04C24B0D-22DF-4B71-9231-F2E9C2EB05D9}" type="pres">
      <dgm:prSet presAssocID="{D36CDD34-0593-42F0-8AF2-FE21CADABEB7}" presName="node" presStyleLbl="node1" presStyleIdx="1" presStyleCnt="3">
        <dgm:presLayoutVars>
          <dgm:bulletEnabled val="1"/>
        </dgm:presLayoutVars>
      </dgm:prSet>
      <dgm:spPr/>
      <dgm:t>
        <a:bodyPr/>
        <a:lstStyle/>
        <a:p>
          <a:endParaRPr lang="en-US"/>
        </a:p>
      </dgm:t>
    </dgm:pt>
    <dgm:pt modelId="{9887ED9D-6AC5-43B8-9E80-1085992B71F0}" type="pres">
      <dgm:prSet presAssocID="{D36CDD34-0593-42F0-8AF2-FE21CADABEB7}" presName="spNode" presStyleCnt="0"/>
      <dgm:spPr/>
    </dgm:pt>
    <dgm:pt modelId="{49C34FA3-71A5-459B-80E5-B292C35B4390}" type="pres">
      <dgm:prSet presAssocID="{6FDA74B9-6523-46A4-BD3D-FB5AF5819093}" presName="sibTrans" presStyleLbl="sibTrans1D1" presStyleIdx="1" presStyleCnt="3"/>
      <dgm:spPr/>
      <dgm:t>
        <a:bodyPr/>
        <a:lstStyle/>
        <a:p>
          <a:endParaRPr lang="en-US"/>
        </a:p>
      </dgm:t>
    </dgm:pt>
    <dgm:pt modelId="{671F2A19-0FA8-4041-90C7-13C4F64D16A5}" type="pres">
      <dgm:prSet presAssocID="{7EF9312A-56AB-4DEC-BB56-74E02A1D35F1}" presName="node" presStyleLbl="node1" presStyleIdx="2" presStyleCnt="3">
        <dgm:presLayoutVars>
          <dgm:bulletEnabled val="1"/>
        </dgm:presLayoutVars>
      </dgm:prSet>
      <dgm:spPr/>
      <dgm:t>
        <a:bodyPr/>
        <a:lstStyle/>
        <a:p>
          <a:endParaRPr lang="en-US"/>
        </a:p>
      </dgm:t>
    </dgm:pt>
    <dgm:pt modelId="{9688C51F-5002-49A0-9BEC-532BA72998C0}" type="pres">
      <dgm:prSet presAssocID="{7EF9312A-56AB-4DEC-BB56-74E02A1D35F1}" presName="spNode" presStyleCnt="0"/>
      <dgm:spPr/>
    </dgm:pt>
    <dgm:pt modelId="{0521288E-CAEA-4D12-95EA-52562E3D2D39}" type="pres">
      <dgm:prSet presAssocID="{BF7CEEF1-05B7-43B7-96D0-455E22A6F0BA}" presName="sibTrans" presStyleLbl="sibTrans1D1" presStyleIdx="2" presStyleCnt="3"/>
      <dgm:spPr/>
    </dgm:pt>
  </dgm:ptLst>
  <dgm:cxnLst>
    <dgm:cxn modelId="{7303E378-1CB8-454B-A8C3-7F5277E85FF0}" type="presOf" srcId="{BF7CEEF1-05B7-43B7-96D0-455E22A6F0BA}" destId="{0521288E-CAEA-4D12-95EA-52562E3D2D39}" srcOrd="0" destOrd="0" presId="urn:microsoft.com/office/officeart/2005/8/layout/cycle6"/>
    <dgm:cxn modelId="{0DBA6D2A-069F-4089-A37B-74D37243D63D}" srcId="{9F0178D1-1509-485A-92C1-3FEC47F418C5}" destId="{069BB617-4565-4823-82AE-BA081484EB9C}" srcOrd="0" destOrd="0" parTransId="{5C3B4531-B3C0-44A2-85FF-BC97A28C83D8}" sibTransId="{CFDBEE2F-F7D3-462E-8814-0AEC6DCD5184}"/>
    <dgm:cxn modelId="{8E05E5DD-F1DE-4AE3-BCA1-676C9654C754}" type="presOf" srcId="{D36CDD34-0593-42F0-8AF2-FE21CADABEB7}" destId="{04C24B0D-22DF-4B71-9231-F2E9C2EB05D9}" srcOrd="0" destOrd="0" presId="urn:microsoft.com/office/officeart/2005/8/layout/cycle6"/>
    <dgm:cxn modelId="{8CC25B19-E3D2-43A5-AAA2-4F5670D016A3}" type="presOf" srcId="{CFDBEE2F-F7D3-462E-8814-0AEC6DCD5184}" destId="{A4C14E91-450F-4A0E-96BE-B5820679F526}" srcOrd="0" destOrd="0" presId="urn:microsoft.com/office/officeart/2005/8/layout/cycle6"/>
    <dgm:cxn modelId="{3DDF67CD-6406-48B2-84CF-35272DC3FB2D}" srcId="{9F0178D1-1509-485A-92C1-3FEC47F418C5}" destId="{D36CDD34-0593-42F0-8AF2-FE21CADABEB7}" srcOrd="1" destOrd="0" parTransId="{EC116371-A222-4786-A274-AF3F8ABFDAFE}" sibTransId="{6FDA74B9-6523-46A4-BD3D-FB5AF5819093}"/>
    <dgm:cxn modelId="{75B3F52C-6BAF-446B-AF26-BBC091A03A36}" srcId="{9F0178D1-1509-485A-92C1-3FEC47F418C5}" destId="{7EF9312A-56AB-4DEC-BB56-74E02A1D35F1}" srcOrd="2" destOrd="0" parTransId="{DBABE8C7-6AD9-4E3B-9E02-A604E1372A37}" sibTransId="{BF7CEEF1-05B7-43B7-96D0-455E22A6F0BA}"/>
    <dgm:cxn modelId="{92D3827D-FDAB-450B-8D79-7A9A3AA23998}" type="presOf" srcId="{7EF9312A-56AB-4DEC-BB56-74E02A1D35F1}" destId="{671F2A19-0FA8-4041-90C7-13C4F64D16A5}" srcOrd="0" destOrd="0" presId="urn:microsoft.com/office/officeart/2005/8/layout/cycle6"/>
    <dgm:cxn modelId="{0BE516EB-F189-49C0-8E90-68B0AFB4D2C6}" type="presOf" srcId="{069BB617-4565-4823-82AE-BA081484EB9C}" destId="{767391EA-C3A3-4CFE-BB43-A20EF105F702}" srcOrd="0" destOrd="0" presId="urn:microsoft.com/office/officeart/2005/8/layout/cycle6"/>
    <dgm:cxn modelId="{0AD62382-410C-4EC7-B9BE-634BCD2847EE}" type="presOf" srcId="{9F0178D1-1509-485A-92C1-3FEC47F418C5}" destId="{4654D29D-4A3B-4B2C-B196-278DC249731E}" srcOrd="0" destOrd="0" presId="urn:microsoft.com/office/officeart/2005/8/layout/cycle6"/>
    <dgm:cxn modelId="{1D4DEB5B-A03A-4CBB-92C6-13BB78D5D79D}" type="presOf" srcId="{6FDA74B9-6523-46A4-BD3D-FB5AF5819093}" destId="{49C34FA3-71A5-459B-80E5-B292C35B4390}" srcOrd="0" destOrd="0" presId="urn:microsoft.com/office/officeart/2005/8/layout/cycle6"/>
    <dgm:cxn modelId="{F2D00857-B916-4E77-BEC7-E24F5CDF304D}" type="presParOf" srcId="{4654D29D-4A3B-4B2C-B196-278DC249731E}" destId="{767391EA-C3A3-4CFE-BB43-A20EF105F702}" srcOrd="0" destOrd="0" presId="urn:microsoft.com/office/officeart/2005/8/layout/cycle6"/>
    <dgm:cxn modelId="{D8BC1813-BE54-4676-BFDF-B60D247A249C}" type="presParOf" srcId="{4654D29D-4A3B-4B2C-B196-278DC249731E}" destId="{DCE8F017-6CAB-4D83-81F1-46382FB202B5}" srcOrd="1" destOrd="0" presId="urn:microsoft.com/office/officeart/2005/8/layout/cycle6"/>
    <dgm:cxn modelId="{FFF0A730-9C1B-4F74-9FC6-A6051FEDDC50}" type="presParOf" srcId="{4654D29D-4A3B-4B2C-B196-278DC249731E}" destId="{A4C14E91-450F-4A0E-96BE-B5820679F526}" srcOrd="2" destOrd="0" presId="urn:microsoft.com/office/officeart/2005/8/layout/cycle6"/>
    <dgm:cxn modelId="{3C6E9B0B-58B6-4810-ACC8-CA77D38E9905}" type="presParOf" srcId="{4654D29D-4A3B-4B2C-B196-278DC249731E}" destId="{04C24B0D-22DF-4B71-9231-F2E9C2EB05D9}" srcOrd="3" destOrd="0" presId="urn:microsoft.com/office/officeart/2005/8/layout/cycle6"/>
    <dgm:cxn modelId="{A8A50354-9204-495D-8BEF-28092B4EF1DF}" type="presParOf" srcId="{4654D29D-4A3B-4B2C-B196-278DC249731E}" destId="{9887ED9D-6AC5-43B8-9E80-1085992B71F0}" srcOrd="4" destOrd="0" presId="urn:microsoft.com/office/officeart/2005/8/layout/cycle6"/>
    <dgm:cxn modelId="{CECD0CD9-4F83-4E2B-A856-E820731BD2DA}" type="presParOf" srcId="{4654D29D-4A3B-4B2C-B196-278DC249731E}" destId="{49C34FA3-71A5-459B-80E5-B292C35B4390}" srcOrd="5" destOrd="0" presId="urn:microsoft.com/office/officeart/2005/8/layout/cycle6"/>
    <dgm:cxn modelId="{16043A2C-7ECF-496F-AE7E-B155B07334A2}" type="presParOf" srcId="{4654D29D-4A3B-4B2C-B196-278DC249731E}" destId="{671F2A19-0FA8-4041-90C7-13C4F64D16A5}" srcOrd="6" destOrd="0" presId="urn:microsoft.com/office/officeart/2005/8/layout/cycle6"/>
    <dgm:cxn modelId="{150E2522-A8FE-406B-911B-6E68F367807A}" type="presParOf" srcId="{4654D29D-4A3B-4B2C-B196-278DC249731E}" destId="{9688C51F-5002-49A0-9BEC-532BA72998C0}" srcOrd="7" destOrd="0" presId="urn:microsoft.com/office/officeart/2005/8/layout/cycle6"/>
    <dgm:cxn modelId="{CC509E53-2B1E-4A45-88DD-87C43F84471D}" type="presParOf" srcId="{4654D29D-4A3B-4B2C-B196-278DC249731E}" destId="{0521288E-CAEA-4D12-95EA-52562E3D2D39}"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73583268-8A21-4097-9FDF-5C62AAC741B3}">
      <dgm:prSet phldrT="[Text]"/>
      <dgm:spPr>
        <a:solidFill>
          <a:srgbClr val="7030A0"/>
        </a:solidFill>
      </dgm:spPr>
      <dgm:t>
        <a:bodyPr/>
        <a:lstStyle/>
        <a:p>
          <a:r>
            <a:rPr lang="en-US" dirty="0" smtClean="0"/>
            <a:t>Quality Programs and </a:t>
          </a:r>
          <a:r>
            <a:rPr lang="en-US" dirty="0" smtClean="0"/>
            <a:t>Compliance</a:t>
          </a:r>
          <a:endParaRPr lang="en-US" dirty="0"/>
        </a:p>
      </dgm:t>
    </dgm:pt>
    <dgm:pt modelId="{4F464A07-9D1F-45E7-A437-42A223C6F629}" type="parTrans" cxnId="{B5FC7DF6-29EC-4751-85F3-9F7ED985EC7F}">
      <dgm:prSet/>
      <dgm:spPr/>
      <dgm:t>
        <a:bodyPr/>
        <a:lstStyle/>
        <a:p>
          <a:endParaRPr lang="en-US"/>
        </a:p>
      </dgm:t>
    </dgm:pt>
    <dgm:pt modelId="{4D45098E-4C90-4F67-9396-B5A450B8F132}" type="sibTrans" cxnId="{B5FC7DF6-29EC-4751-85F3-9F7ED985EC7F}">
      <dgm:prSet/>
      <dgm:spPr/>
      <dgm:t>
        <a:bodyPr/>
        <a:lstStyle/>
        <a:p>
          <a:endParaRPr lang="en-US"/>
        </a:p>
      </dgm:t>
    </dgm:pt>
    <dgm:pt modelId="{8DB70314-D656-4D3F-959C-2DA584405CE5}">
      <dgm:prSet phldrT="[Text]"/>
      <dgm:spPr>
        <a:solidFill>
          <a:srgbClr val="7030A0"/>
        </a:solidFill>
      </dgm:spPr>
      <dgm:t>
        <a:bodyPr/>
        <a:lstStyle/>
        <a:p>
          <a:r>
            <a:rPr lang="en-US" dirty="0" smtClean="0"/>
            <a:t>Quality Programs and </a:t>
          </a:r>
          <a:r>
            <a:rPr lang="en-US" dirty="0" smtClean="0"/>
            <a:t>Compliance</a:t>
          </a:r>
          <a:endParaRPr lang="en-US" dirty="0"/>
        </a:p>
      </dgm:t>
    </dgm:pt>
    <dgm:pt modelId="{1F5FEEC3-CAC1-46E7-B3FE-644AD744B661}" type="parTrans" cxnId="{2DDC4182-794C-4C34-9255-41C18B337D3E}">
      <dgm:prSet/>
      <dgm:spPr/>
      <dgm:t>
        <a:bodyPr/>
        <a:lstStyle/>
        <a:p>
          <a:endParaRPr lang="en-US"/>
        </a:p>
      </dgm:t>
    </dgm:pt>
    <dgm:pt modelId="{4D571749-5BF6-4FEB-8F7F-CB00300296DA}" type="sibTrans" cxnId="{2DDC4182-794C-4C34-9255-41C18B337D3E}">
      <dgm:prSet/>
      <dgm:spPr/>
      <dgm:t>
        <a:bodyPr/>
        <a:lstStyle/>
        <a:p>
          <a:endParaRPr lang="en-US"/>
        </a:p>
      </dgm:t>
    </dgm:pt>
    <dgm:pt modelId="{93F73114-6FF4-4EBD-8A02-F7E10822F5A0}">
      <dgm:prSet phldrT="[Text]"/>
      <dgm:spPr>
        <a:solidFill>
          <a:srgbClr val="7030A0"/>
        </a:solidFill>
      </dgm:spPr>
      <dgm:t>
        <a:bodyPr/>
        <a:lstStyle/>
        <a:p>
          <a:r>
            <a:rPr lang="en-US" dirty="0" smtClean="0"/>
            <a:t>Quality Programs and </a:t>
          </a:r>
          <a:r>
            <a:rPr lang="en-US" dirty="0" smtClean="0"/>
            <a:t>Compliance</a:t>
          </a:r>
          <a:endParaRPr lang="en-US" dirty="0"/>
        </a:p>
      </dgm:t>
    </dgm:pt>
    <dgm:pt modelId="{59F6EA44-77F8-45D8-9F9E-973A49D68C63}" type="parTrans" cxnId="{6C77F84E-2974-4742-B1F6-70CA4BED70D3}">
      <dgm:prSet/>
      <dgm:spPr/>
      <dgm:t>
        <a:bodyPr/>
        <a:lstStyle/>
        <a:p>
          <a:endParaRPr lang="en-US"/>
        </a:p>
      </dgm:t>
    </dgm:pt>
    <dgm:pt modelId="{3765E876-10E0-4E9E-A446-C7A5C6A5B5ED}" type="sibTrans" cxnId="{6C77F84E-2974-4742-B1F6-70CA4BED70D3}">
      <dgm:prSe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F4E1DF26-2ADA-40B5-A745-8E1D160BCFBD}" type="pres">
      <dgm:prSet presAssocID="{73583268-8A21-4097-9FDF-5C62AAC741B3}" presName="node" presStyleLbl="node1" presStyleIdx="0" presStyleCnt="3">
        <dgm:presLayoutVars>
          <dgm:bulletEnabled val="1"/>
        </dgm:presLayoutVars>
      </dgm:prSet>
      <dgm:spPr/>
      <dgm:t>
        <a:bodyPr/>
        <a:lstStyle/>
        <a:p>
          <a:endParaRPr lang="en-US"/>
        </a:p>
      </dgm:t>
    </dgm:pt>
    <dgm:pt modelId="{2872CF34-E250-4215-8DB1-7D83ACB152B0}" type="pres">
      <dgm:prSet presAssocID="{73583268-8A21-4097-9FDF-5C62AAC741B3}" presName="spNode" presStyleCnt="0"/>
      <dgm:spPr/>
    </dgm:pt>
    <dgm:pt modelId="{BFD93954-D157-482F-898B-31FAF930D96E}" type="pres">
      <dgm:prSet presAssocID="{4D45098E-4C90-4F67-9396-B5A450B8F132}" presName="sibTrans" presStyleLbl="sibTrans1D1" presStyleIdx="0" presStyleCnt="3"/>
      <dgm:spPr/>
      <dgm:t>
        <a:bodyPr/>
        <a:lstStyle/>
        <a:p>
          <a:endParaRPr lang="en-US"/>
        </a:p>
      </dgm:t>
    </dgm:pt>
    <dgm:pt modelId="{E97B5668-8E61-412B-86B4-245C94A926C7}" type="pres">
      <dgm:prSet presAssocID="{93F73114-6FF4-4EBD-8A02-F7E10822F5A0}" presName="node" presStyleLbl="node1" presStyleIdx="1" presStyleCnt="3">
        <dgm:presLayoutVars>
          <dgm:bulletEnabled val="1"/>
        </dgm:presLayoutVars>
      </dgm:prSet>
      <dgm:spPr/>
      <dgm:t>
        <a:bodyPr/>
        <a:lstStyle/>
        <a:p>
          <a:endParaRPr lang="en-US"/>
        </a:p>
      </dgm:t>
    </dgm:pt>
    <dgm:pt modelId="{7687BE62-BEED-4D02-8D85-3868BA4DD212}" type="pres">
      <dgm:prSet presAssocID="{93F73114-6FF4-4EBD-8A02-F7E10822F5A0}" presName="spNode" presStyleCnt="0"/>
      <dgm:spPr/>
    </dgm:pt>
    <dgm:pt modelId="{3E2AF618-3742-4058-BCAB-214134527E34}" type="pres">
      <dgm:prSet presAssocID="{3765E876-10E0-4E9E-A446-C7A5C6A5B5ED}" presName="sibTrans" presStyleLbl="sibTrans1D1" presStyleIdx="1" presStyleCnt="3"/>
      <dgm:spPr/>
    </dgm:pt>
    <dgm:pt modelId="{09D4847A-C051-43FF-A13C-B03ED6F18385}" type="pres">
      <dgm:prSet presAssocID="{8DB70314-D656-4D3F-959C-2DA584405CE5}" presName="node" presStyleLbl="node1" presStyleIdx="2" presStyleCnt="3">
        <dgm:presLayoutVars>
          <dgm:bulletEnabled val="1"/>
        </dgm:presLayoutVars>
      </dgm:prSet>
      <dgm:spPr/>
      <dgm:t>
        <a:bodyPr/>
        <a:lstStyle/>
        <a:p>
          <a:endParaRPr lang="en-US"/>
        </a:p>
      </dgm:t>
    </dgm:pt>
    <dgm:pt modelId="{D0CFD065-4F7F-4D94-B36C-2BAF61F76511}" type="pres">
      <dgm:prSet presAssocID="{8DB70314-D656-4D3F-959C-2DA584405CE5}" presName="spNode" presStyleCnt="0"/>
      <dgm:spPr/>
    </dgm:pt>
    <dgm:pt modelId="{A25F3C3D-3DF0-4398-B01F-2B9D7298BBC9}" type="pres">
      <dgm:prSet presAssocID="{4D571749-5BF6-4FEB-8F7F-CB00300296DA}" presName="sibTrans" presStyleLbl="sibTrans1D1" presStyleIdx="2" presStyleCnt="3"/>
      <dgm:spPr/>
    </dgm:pt>
  </dgm:ptLst>
  <dgm:cxnLst>
    <dgm:cxn modelId="{2DDC4182-794C-4C34-9255-41C18B337D3E}" srcId="{9F0178D1-1509-485A-92C1-3FEC47F418C5}" destId="{8DB70314-D656-4D3F-959C-2DA584405CE5}" srcOrd="2" destOrd="0" parTransId="{1F5FEEC3-CAC1-46E7-B3FE-644AD744B661}" sibTransId="{4D571749-5BF6-4FEB-8F7F-CB00300296DA}"/>
    <dgm:cxn modelId="{6C77F84E-2974-4742-B1F6-70CA4BED70D3}" srcId="{9F0178D1-1509-485A-92C1-3FEC47F418C5}" destId="{93F73114-6FF4-4EBD-8A02-F7E10822F5A0}" srcOrd="1" destOrd="0" parTransId="{59F6EA44-77F8-45D8-9F9E-973A49D68C63}" sibTransId="{3765E876-10E0-4E9E-A446-C7A5C6A5B5ED}"/>
    <dgm:cxn modelId="{B5FC7DF6-29EC-4751-85F3-9F7ED985EC7F}" srcId="{9F0178D1-1509-485A-92C1-3FEC47F418C5}" destId="{73583268-8A21-4097-9FDF-5C62AAC741B3}" srcOrd="0" destOrd="0" parTransId="{4F464A07-9D1F-45E7-A437-42A223C6F629}" sibTransId="{4D45098E-4C90-4F67-9396-B5A450B8F132}"/>
    <dgm:cxn modelId="{F0692A75-535B-48A0-8C7C-37123EBC62C5}" type="presOf" srcId="{9F0178D1-1509-485A-92C1-3FEC47F418C5}" destId="{4654D29D-4A3B-4B2C-B196-278DC249731E}" srcOrd="0" destOrd="0" presId="urn:microsoft.com/office/officeart/2005/8/layout/cycle6"/>
    <dgm:cxn modelId="{74092F54-3DF8-4C6E-AE61-80F0A852BDF9}" type="presOf" srcId="{73583268-8A21-4097-9FDF-5C62AAC741B3}" destId="{F4E1DF26-2ADA-40B5-A745-8E1D160BCFBD}" srcOrd="0" destOrd="0" presId="urn:microsoft.com/office/officeart/2005/8/layout/cycle6"/>
    <dgm:cxn modelId="{E20B5A63-8FC5-47EF-8F4B-A374B3393F2C}" type="presOf" srcId="{4D45098E-4C90-4F67-9396-B5A450B8F132}" destId="{BFD93954-D157-482F-898B-31FAF930D96E}" srcOrd="0" destOrd="0" presId="urn:microsoft.com/office/officeart/2005/8/layout/cycle6"/>
    <dgm:cxn modelId="{0F3A48D1-FD02-4F55-B3A3-0C423E147BF0}" type="presOf" srcId="{8DB70314-D656-4D3F-959C-2DA584405CE5}" destId="{09D4847A-C051-43FF-A13C-B03ED6F18385}" srcOrd="0" destOrd="0" presId="urn:microsoft.com/office/officeart/2005/8/layout/cycle6"/>
    <dgm:cxn modelId="{89D78D66-B38F-47D2-A935-FCDF341B67D3}" type="presOf" srcId="{3765E876-10E0-4E9E-A446-C7A5C6A5B5ED}" destId="{3E2AF618-3742-4058-BCAB-214134527E34}" srcOrd="0" destOrd="0" presId="urn:microsoft.com/office/officeart/2005/8/layout/cycle6"/>
    <dgm:cxn modelId="{10DACFF8-02FB-4538-BFC3-9BEB1CFF4043}" type="presOf" srcId="{4D571749-5BF6-4FEB-8F7F-CB00300296DA}" destId="{A25F3C3D-3DF0-4398-B01F-2B9D7298BBC9}" srcOrd="0" destOrd="0" presId="urn:microsoft.com/office/officeart/2005/8/layout/cycle6"/>
    <dgm:cxn modelId="{7459BCAB-1681-448E-AB36-2F700C53D281}" type="presOf" srcId="{93F73114-6FF4-4EBD-8A02-F7E10822F5A0}" destId="{E97B5668-8E61-412B-86B4-245C94A926C7}" srcOrd="0" destOrd="0" presId="urn:microsoft.com/office/officeart/2005/8/layout/cycle6"/>
    <dgm:cxn modelId="{1F233976-7C18-4BD9-B3B3-13649593D896}" type="presParOf" srcId="{4654D29D-4A3B-4B2C-B196-278DC249731E}" destId="{F4E1DF26-2ADA-40B5-A745-8E1D160BCFBD}" srcOrd="0" destOrd="0" presId="urn:microsoft.com/office/officeart/2005/8/layout/cycle6"/>
    <dgm:cxn modelId="{8041C9FB-9604-4D03-AE17-2F582FFBA0D7}" type="presParOf" srcId="{4654D29D-4A3B-4B2C-B196-278DC249731E}" destId="{2872CF34-E250-4215-8DB1-7D83ACB152B0}" srcOrd="1" destOrd="0" presId="urn:microsoft.com/office/officeart/2005/8/layout/cycle6"/>
    <dgm:cxn modelId="{9788A3E1-935A-478A-8BA7-F625D5DF7909}" type="presParOf" srcId="{4654D29D-4A3B-4B2C-B196-278DC249731E}" destId="{BFD93954-D157-482F-898B-31FAF930D96E}" srcOrd="2" destOrd="0" presId="urn:microsoft.com/office/officeart/2005/8/layout/cycle6"/>
    <dgm:cxn modelId="{1F8E5508-B711-4B82-853A-DA02CE5D4A81}" type="presParOf" srcId="{4654D29D-4A3B-4B2C-B196-278DC249731E}" destId="{E97B5668-8E61-412B-86B4-245C94A926C7}" srcOrd="3" destOrd="0" presId="urn:microsoft.com/office/officeart/2005/8/layout/cycle6"/>
    <dgm:cxn modelId="{24BBA01D-359D-42B4-86AC-38ED2A092F10}" type="presParOf" srcId="{4654D29D-4A3B-4B2C-B196-278DC249731E}" destId="{7687BE62-BEED-4D02-8D85-3868BA4DD212}" srcOrd="4" destOrd="0" presId="urn:microsoft.com/office/officeart/2005/8/layout/cycle6"/>
    <dgm:cxn modelId="{141C0623-939B-4B34-BA21-33EF4F85A960}" type="presParOf" srcId="{4654D29D-4A3B-4B2C-B196-278DC249731E}" destId="{3E2AF618-3742-4058-BCAB-214134527E34}" srcOrd="5" destOrd="0" presId="urn:microsoft.com/office/officeart/2005/8/layout/cycle6"/>
    <dgm:cxn modelId="{4A4FB17A-9723-4B50-9611-2FAC1B629C8B}" type="presParOf" srcId="{4654D29D-4A3B-4B2C-B196-278DC249731E}" destId="{09D4847A-C051-43FF-A13C-B03ED6F18385}" srcOrd="6" destOrd="0" presId="urn:microsoft.com/office/officeart/2005/8/layout/cycle6"/>
    <dgm:cxn modelId="{5F193922-7FD3-476E-BEC1-D068ED397087}" type="presParOf" srcId="{4654D29D-4A3B-4B2C-B196-278DC249731E}" destId="{D0CFD065-4F7F-4D94-B36C-2BAF61F76511}" srcOrd="7" destOrd="0" presId="urn:microsoft.com/office/officeart/2005/8/layout/cycle6"/>
    <dgm:cxn modelId="{D1951249-B594-4559-93DC-7E653A5C3637}" type="presParOf" srcId="{4654D29D-4A3B-4B2C-B196-278DC249731E}" destId="{A25F3C3D-3DF0-4398-B01F-2B9D7298BBC9}"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0178D1-1509-485A-92C1-3FEC47F418C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D57C1B68-B074-41CB-9FA2-334691E7D994}">
      <dgm:prSet phldrT="[Text]" custT="1"/>
      <dgm:spPr>
        <a:xfrm>
          <a:off x="3459248" y="1996"/>
          <a:ext cx="1422499" cy="924624"/>
        </a:xfrm>
        <a:prstGeom prst="roundRect">
          <a:avLst/>
        </a:prstGeom>
        <a:solidFill>
          <a:srgbClr val="FFC000">
            <a:hueOff val="0"/>
            <a:satOff val="0"/>
            <a:lumOff val="0"/>
            <a:alphaOff val="0"/>
          </a:srgbClr>
        </a:solidFill>
        <a:ln w="55000" cap="flat" cmpd="thickThin" algn="ctr">
          <a:solidFill>
            <a:srgbClr val="FFFFFF">
              <a:hueOff val="0"/>
              <a:satOff val="0"/>
              <a:lumOff val="0"/>
              <a:alphaOff val="0"/>
            </a:srgbClr>
          </a:solidFill>
          <a:prstDash val="solid"/>
        </a:ln>
        <a:effectLst/>
      </dgm:spPr>
      <dgm:t>
        <a:bodyPr lIns="0" tIns="0" rIns="0" bIns="0"/>
        <a:lstStyle/>
        <a:p>
          <a:r>
            <a:rPr lang="en-US" sz="1100" b="1" dirty="0" smtClean="0">
              <a:solidFill>
                <a:srgbClr val="FFFFFF"/>
              </a:solidFill>
              <a:latin typeface="Calibri"/>
              <a:ea typeface="+mn-ea"/>
              <a:cs typeface="+mn-cs"/>
            </a:rPr>
            <a:t>Software Management</a:t>
          </a:r>
        </a:p>
        <a:p>
          <a:r>
            <a:rPr lang="en-US" sz="1100" dirty="0" smtClean="0">
              <a:solidFill>
                <a:srgbClr val="FFFFFF"/>
              </a:solidFill>
              <a:latin typeface="Calibri"/>
              <a:ea typeface="+mn-ea"/>
              <a:cs typeface="+mn-cs"/>
            </a:rPr>
            <a:t>James Irons</a:t>
          </a:r>
          <a:endParaRPr lang="en-US" sz="1100" dirty="0">
            <a:solidFill>
              <a:srgbClr val="FFFFFF"/>
            </a:solidFill>
            <a:latin typeface="Calibri"/>
            <a:ea typeface="+mn-ea"/>
            <a:cs typeface="+mn-cs"/>
          </a:endParaRPr>
        </a:p>
      </dgm:t>
    </dgm:pt>
    <dgm:pt modelId="{EB7763D9-C80E-4406-AE39-D1C80B38856F}" type="parTrans" cxnId="{AACDB9F9-D62C-4733-AE79-F1129FFA511E}">
      <dgm:prSet/>
      <dgm:spPr/>
      <dgm:t>
        <a:bodyPr/>
        <a:lstStyle/>
        <a:p>
          <a:endParaRPr lang="en-US"/>
        </a:p>
      </dgm:t>
    </dgm:pt>
    <dgm:pt modelId="{2E2526C0-8F46-4D0F-98D8-0C055D0DA921}" type="sibTrans" cxnId="{AACDB9F9-D62C-4733-AE79-F1129FFA511E}">
      <dgm:prSet/>
      <dgm:spPr>
        <a:xfrm>
          <a:off x="1957569" y="451879"/>
          <a:ext cx="4355853" cy="4355853"/>
        </a:xfrm>
        <a:custGeom>
          <a:avLst/>
          <a:gdLst/>
          <a:ahLst/>
          <a:cxnLst/>
          <a:rect l="0" t="0" r="0" b="0"/>
          <a:pathLst>
            <a:path>
              <a:moveTo>
                <a:pt x="2934291" y="135556"/>
              </a:moveTo>
              <a:arcTo wR="2177926" hR="2177926" stAng="17419286" swAng="1684450"/>
            </a:path>
          </a:pathLst>
        </a:custGeom>
        <a:noFill/>
        <a:ln w="9525" cap="flat" cmpd="sng" algn="ctr">
          <a:noFill/>
          <a:prstDash val="solid"/>
        </a:ln>
        <a:effectLst/>
      </dgm:spPr>
      <dgm:t>
        <a:bodyPr/>
        <a:lstStyle/>
        <a:p>
          <a:endParaRPr lang="en-US"/>
        </a:p>
      </dgm:t>
    </dgm:pt>
    <dgm:pt modelId="{CB5FEA25-048D-45AD-9461-ACD4774D924D}">
      <dgm:prSet phldrT="[Text]" custT="1"/>
      <dgm:spPr>
        <a:xfrm>
          <a:off x="5380067" y="1191772"/>
          <a:ext cx="1422499" cy="924624"/>
        </a:xfrm>
        <a:prstGeom prst="roundRect">
          <a:avLst/>
        </a:prstGeom>
        <a:solidFill>
          <a:srgbClr val="FF0000"/>
        </a:solidFill>
        <a:ln w="55000" cap="flat" cmpd="thickThin" algn="ctr">
          <a:solidFill>
            <a:srgbClr val="FFFFFF">
              <a:hueOff val="0"/>
              <a:satOff val="0"/>
              <a:lumOff val="0"/>
              <a:alphaOff val="0"/>
            </a:srgbClr>
          </a:solidFill>
          <a:prstDash val="solid"/>
        </a:ln>
        <a:effectLst/>
      </dgm:spPr>
      <dgm:t>
        <a:bodyPr/>
        <a:lstStyle/>
        <a:p>
          <a:r>
            <a:rPr lang="en-US" sz="1100" b="1" dirty="0" smtClean="0">
              <a:solidFill>
                <a:srgbClr val="FFFFFF"/>
              </a:solidFill>
              <a:latin typeface="Calibri"/>
              <a:ea typeface="+mn-ea"/>
              <a:cs typeface="+mn-cs"/>
            </a:rPr>
            <a:t>IT Quality</a:t>
          </a:r>
        </a:p>
        <a:p>
          <a:r>
            <a:rPr lang="en-US" sz="1100" dirty="0" smtClean="0">
              <a:solidFill>
                <a:srgbClr val="FFFFFF"/>
              </a:solidFill>
              <a:latin typeface="Calibri"/>
              <a:ea typeface="+mn-ea"/>
              <a:cs typeface="+mn-cs"/>
            </a:rPr>
            <a:t>Dave Brewer</a:t>
          </a:r>
          <a:endParaRPr lang="en-US" sz="1100" dirty="0">
            <a:solidFill>
              <a:srgbClr val="FFFFFF"/>
            </a:solidFill>
            <a:latin typeface="Calibri"/>
            <a:ea typeface="+mn-ea"/>
            <a:cs typeface="+mn-cs"/>
          </a:endParaRPr>
        </a:p>
      </dgm:t>
    </dgm:pt>
    <dgm:pt modelId="{A6F8B8CA-8829-4F29-AC9E-4103DD72261E}" type="parTrans" cxnId="{D7B32269-AF2E-4DAC-9833-F810C31FC56A}">
      <dgm:prSet/>
      <dgm:spPr/>
      <dgm:t>
        <a:bodyPr/>
        <a:lstStyle/>
        <a:p>
          <a:endParaRPr lang="en-US"/>
        </a:p>
      </dgm:t>
    </dgm:pt>
    <dgm:pt modelId="{41C4F6B0-985D-4573-B023-726DF6B3A21D}" type="sibTrans" cxnId="{D7B32269-AF2E-4DAC-9833-F810C31FC56A}">
      <dgm:prSet/>
      <dgm:spPr>
        <a:xfrm>
          <a:off x="1922527" y="174011"/>
          <a:ext cx="4355853" cy="4355853"/>
        </a:xfrm>
        <a:custGeom>
          <a:avLst/>
          <a:gdLst/>
          <a:ahLst/>
          <a:cxnLst/>
          <a:rect l="0" t="0" r="0" b="0"/>
          <a:pathLst>
            <a:path>
              <a:moveTo>
                <a:pt x="4343697" y="1948140"/>
              </a:moveTo>
              <a:arcTo wR="2177926" hR="2177926" stAng="21236618" swAng="898085"/>
            </a:path>
          </a:pathLst>
        </a:custGeom>
        <a:noFill/>
        <a:ln w="9525" cap="flat" cmpd="sng" algn="ctr">
          <a:solidFill>
            <a:srgbClr val="FFC000">
              <a:hueOff val="0"/>
              <a:satOff val="0"/>
              <a:lumOff val="0"/>
              <a:alphaOff val="0"/>
            </a:srgbClr>
          </a:solidFill>
          <a:prstDash val="solid"/>
        </a:ln>
        <a:effectLst/>
      </dgm:spPr>
      <dgm:t>
        <a:bodyPr/>
        <a:lstStyle/>
        <a:p>
          <a:endParaRPr lang="en-US"/>
        </a:p>
      </dgm:t>
    </dgm:pt>
    <dgm:pt modelId="{F1AB3018-4300-484C-B2D9-9718A66CAF98}">
      <dgm:prSet phldrT="[Text]" custT="1"/>
      <dgm:spPr>
        <a:xfrm>
          <a:off x="3466182" y="4346208"/>
          <a:ext cx="1422499" cy="924624"/>
        </a:xfrm>
        <a:prstGeom prst="roundRect">
          <a:avLst/>
        </a:prstGeom>
        <a:solidFill>
          <a:srgbClr val="00B050"/>
        </a:solidFill>
        <a:ln w="55000" cap="flat" cmpd="thickThin" algn="ctr">
          <a:solidFill>
            <a:srgbClr val="FFFFFF">
              <a:hueOff val="0"/>
              <a:satOff val="0"/>
              <a:lumOff val="0"/>
              <a:alphaOff val="0"/>
            </a:srgbClr>
          </a:solidFill>
          <a:prstDash val="solid"/>
        </a:ln>
        <a:effectLst/>
      </dgm:spPr>
      <dgm:t>
        <a:bodyPr/>
        <a:lstStyle/>
        <a:p>
          <a:r>
            <a:rPr lang="en-US" sz="1100" b="1" dirty="0" smtClean="0">
              <a:solidFill>
                <a:srgbClr val="FFFFFF"/>
              </a:solidFill>
              <a:latin typeface="Calibri"/>
              <a:ea typeface="+mn-ea"/>
              <a:cs typeface="+mn-cs"/>
            </a:rPr>
            <a:t>Laboratory Compliance</a:t>
          </a:r>
        </a:p>
        <a:p>
          <a:r>
            <a:rPr lang="en-US" sz="1100" dirty="0" smtClean="0">
              <a:solidFill>
                <a:srgbClr val="FFFFFF"/>
              </a:solidFill>
              <a:latin typeface="Calibri"/>
              <a:ea typeface="+mn-ea"/>
              <a:cs typeface="+mn-cs"/>
            </a:rPr>
            <a:t>Chad Cleveland</a:t>
          </a:r>
          <a:endParaRPr lang="en-US" sz="1100" dirty="0">
            <a:solidFill>
              <a:srgbClr val="FFFFFF"/>
            </a:solidFill>
            <a:latin typeface="Calibri"/>
            <a:ea typeface="+mn-ea"/>
            <a:cs typeface="+mn-cs"/>
          </a:endParaRPr>
        </a:p>
      </dgm:t>
    </dgm:pt>
    <dgm:pt modelId="{E4D9EB9B-5CDA-49A2-8587-C1658E31B0D5}" type="parTrans" cxnId="{9917D4C3-1FE3-4F92-954D-429237AD9AC6}">
      <dgm:prSet/>
      <dgm:spPr/>
      <dgm:t>
        <a:bodyPr/>
        <a:lstStyle/>
        <a:p>
          <a:endParaRPr lang="en-US"/>
        </a:p>
      </dgm:t>
    </dgm:pt>
    <dgm:pt modelId="{51C7B6B0-BC4B-4940-9CCE-5611C1FFA84F}" type="sibTrans" cxnId="{9917D4C3-1FE3-4F92-954D-429237AD9AC6}">
      <dgm:prSet/>
      <dgm:spPr>
        <a:xfrm>
          <a:off x="2019744" y="461501"/>
          <a:ext cx="4355853" cy="4355853"/>
        </a:xfrm>
        <a:custGeom>
          <a:avLst/>
          <a:gdLst/>
          <a:ahLst/>
          <a:cxnLst/>
          <a:rect l="0" t="0" r="0" b="0"/>
          <a:pathLst>
            <a:path>
              <a:moveTo>
                <a:pt x="1437263" y="4226043"/>
              </a:moveTo>
              <a:arcTo wR="2177926" hR="2177926" stAng="6592895" swAng="1521098"/>
            </a:path>
          </a:pathLst>
        </a:custGeom>
        <a:noFill/>
        <a:ln w="9525" cap="flat" cmpd="sng" algn="ctr">
          <a:noFill/>
          <a:prstDash val="solid"/>
        </a:ln>
        <a:effectLst/>
      </dgm:spPr>
      <dgm:t>
        <a:bodyPr/>
        <a:lstStyle/>
        <a:p>
          <a:endParaRPr lang="en-US"/>
        </a:p>
      </dgm:t>
    </dgm:pt>
    <dgm:pt modelId="{73583268-8A21-4097-9FDF-5C62AAC741B3}">
      <dgm:prSet phldrT="[Text]" custT="1"/>
      <dgm:spPr>
        <a:xfrm>
          <a:off x="1430593" y="1042036"/>
          <a:ext cx="1645291" cy="1108430"/>
        </a:xfrm>
        <a:prstGeom prst="roundRect">
          <a:avLst/>
        </a:prstGeom>
        <a:solidFill>
          <a:srgbClr val="7030A0"/>
        </a:solidFill>
        <a:ln w="55000" cap="flat" cmpd="thickThin" algn="ctr">
          <a:solidFill>
            <a:srgbClr val="FFFFFF">
              <a:hueOff val="0"/>
              <a:satOff val="0"/>
              <a:lumOff val="0"/>
              <a:alphaOff val="0"/>
            </a:srgbClr>
          </a:solidFill>
          <a:prstDash val="solid"/>
        </a:ln>
        <a:effectLst/>
      </dgm:spPr>
      <dgm:t>
        <a:bodyPr/>
        <a:lstStyle/>
        <a:p>
          <a:r>
            <a:rPr lang="en-US" sz="1100" b="1" dirty="0" smtClean="0">
              <a:solidFill>
                <a:srgbClr val="FFFFFF"/>
              </a:solidFill>
              <a:latin typeface="Calibri"/>
              <a:ea typeface="+mn-ea"/>
              <a:cs typeface="+mn-cs"/>
            </a:rPr>
            <a:t>Quality Programs and Compliance</a:t>
          </a:r>
        </a:p>
        <a:p>
          <a:r>
            <a:rPr lang="en-US" sz="1100" dirty="0" smtClean="0">
              <a:solidFill>
                <a:srgbClr val="FFFFFF"/>
              </a:solidFill>
              <a:latin typeface="Calibri"/>
              <a:ea typeface="+mn-ea"/>
              <a:cs typeface="+mn-cs"/>
            </a:rPr>
            <a:t>Dave Brewer </a:t>
          </a:r>
        </a:p>
        <a:p>
          <a:r>
            <a:rPr lang="en-US" sz="1100" dirty="0" smtClean="0">
              <a:solidFill>
                <a:srgbClr val="FFFFFF"/>
              </a:solidFill>
              <a:latin typeface="Calibri"/>
              <a:ea typeface="+mn-ea"/>
              <a:cs typeface="+mn-cs"/>
            </a:rPr>
            <a:t>Jill Schmitt</a:t>
          </a:r>
          <a:endParaRPr lang="en-US" sz="1100" dirty="0">
            <a:solidFill>
              <a:srgbClr val="FFFFFF"/>
            </a:solidFill>
            <a:latin typeface="Calibri"/>
            <a:ea typeface="+mn-ea"/>
            <a:cs typeface="+mn-cs"/>
          </a:endParaRPr>
        </a:p>
      </dgm:t>
    </dgm:pt>
    <dgm:pt modelId="{4F464A07-9D1F-45E7-A437-42A223C6F629}" type="parTrans" cxnId="{B5FC7DF6-29EC-4751-85F3-9F7ED985EC7F}">
      <dgm:prSet/>
      <dgm:spPr/>
      <dgm:t>
        <a:bodyPr/>
        <a:lstStyle/>
        <a:p>
          <a:endParaRPr lang="en-US"/>
        </a:p>
      </dgm:t>
    </dgm:pt>
    <dgm:pt modelId="{4D45098E-4C90-4F67-9396-B5A450B8F132}" type="sibTrans" cxnId="{B5FC7DF6-29EC-4751-85F3-9F7ED985EC7F}">
      <dgm:prSet/>
      <dgm:spPr>
        <a:xfrm>
          <a:off x="1978296" y="469185"/>
          <a:ext cx="4355853" cy="4355853"/>
        </a:xfrm>
        <a:custGeom>
          <a:avLst/>
          <a:gdLst/>
          <a:ahLst/>
          <a:cxnLst/>
          <a:rect l="0" t="0" r="0" b="0"/>
          <a:pathLst>
            <a:path>
              <a:moveTo>
                <a:pt x="712469" y="566777"/>
              </a:moveTo>
              <a:arcTo wR="2177926" hR="2177926" stAng="13662672" swAng="1403275"/>
            </a:path>
          </a:pathLst>
        </a:custGeom>
        <a:noFill/>
        <a:ln w="9525" cap="flat" cmpd="sng" algn="ctr">
          <a:noFill/>
          <a:prstDash val="solid"/>
        </a:ln>
        <a:effectLst/>
      </dgm:spPr>
      <dgm:t>
        <a:bodyPr/>
        <a:lstStyle/>
        <a:p>
          <a:endParaRPr lang="en-US"/>
        </a:p>
      </dgm:t>
    </dgm:pt>
    <dgm:pt modelId="{86CA083D-3594-481D-B72D-2BD091842463}">
      <dgm:prSet phldrT="[Text]" custT="1"/>
      <dgm:spPr>
        <a:xfrm>
          <a:off x="5378395" y="2695043"/>
          <a:ext cx="1370762" cy="1623594"/>
        </a:xfrm>
        <a:prstGeom prst="roundRect">
          <a:avLst/>
        </a:prstGeom>
        <a:solidFill>
          <a:srgbClr val="050595">
            <a:lumMod val="60000"/>
            <a:lumOff val="40000"/>
          </a:srgbClr>
        </a:solidFill>
        <a:ln w="55000" cap="flat" cmpd="thickThin" algn="ctr">
          <a:solidFill>
            <a:srgbClr val="FFFFFF">
              <a:hueOff val="0"/>
              <a:satOff val="0"/>
              <a:lumOff val="0"/>
              <a:alphaOff val="0"/>
            </a:srgbClr>
          </a:solidFill>
          <a:prstDash val="solid"/>
        </a:ln>
        <a:effectLst/>
      </dgm:spPr>
      <dgm:t>
        <a:bodyPr/>
        <a:lstStyle/>
        <a:p>
          <a:r>
            <a:rPr lang="en-US" sz="1100" b="1" dirty="0" smtClean="0">
              <a:solidFill>
                <a:srgbClr val="FFFFFF"/>
              </a:solidFill>
              <a:latin typeface="Calibri"/>
              <a:ea typeface="+mn-ea"/>
              <a:cs typeface="+mn-cs"/>
            </a:rPr>
            <a:t>Engineering &amp; Technical </a:t>
          </a:r>
          <a:endParaRPr lang="en-US" sz="1100" b="1" dirty="0" smtClean="0">
            <a:solidFill>
              <a:srgbClr val="FFFFFF"/>
            </a:solidFill>
            <a:latin typeface="Calibri"/>
            <a:ea typeface="+mn-ea"/>
            <a:cs typeface="+mn-cs"/>
          </a:endParaRPr>
        </a:p>
        <a:p>
          <a:r>
            <a:rPr lang="en-US" sz="1100" dirty="0" smtClean="0">
              <a:solidFill>
                <a:srgbClr val="FFFFFF"/>
              </a:solidFill>
              <a:latin typeface="Calibri"/>
              <a:ea typeface="+mn-ea"/>
              <a:cs typeface="+mn-cs"/>
            </a:rPr>
            <a:t>Carl Johnson</a:t>
          </a:r>
        </a:p>
        <a:p>
          <a:r>
            <a:rPr lang="en-US" sz="1100" dirty="0" smtClean="0">
              <a:solidFill>
                <a:srgbClr val="FFFFFF"/>
              </a:solidFill>
              <a:latin typeface="Calibri"/>
              <a:ea typeface="+mn-ea"/>
              <a:cs typeface="+mn-cs"/>
            </a:rPr>
            <a:t>Jonathan Wood– Eng. Services</a:t>
          </a:r>
        </a:p>
        <a:p>
          <a:r>
            <a:rPr lang="en-US" sz="1100" dirty="0" smtClean="0">
              <a:solidFill>
                <a:srgbClr val="FFFFFF"/>
              </a:solidFill>
              <a:latin typeface="Calibri"/>
              <a:ea typeface="+mn-ea"/>
              <a:cs typeface="+mn-cs"/>
            </a:rPr>
            <a:t>Justin Cook – Technical Eng.</a:t>
          </a:r>
        </a:p>
        <a:p>
          <a:r>
            <a:rPr lang="en-US" sz="1100" dirty="0" smtClean="0">
              <a:solidFill>
                <a:srgbClr val="FFFFFF"/>
              </a:solidFill>
              <a:latin typeface="Calibri"/>
              <a:ea typeface="+mn-ea"/>
              <a:cs typeface="+mn-cs"/>
            </a:rPr>
            <a:t>Justin Wood – Quality Eng</a:t>
          </a:r>
          <a:r>
            <a:rPr lang="en-US" sz="1100" dirty="0" smtClean="0">
              <a:solidFill>
                <a:srgbClr val="FFFFFF"/>
              </a:solidFill>
              <a:latin typeface="Calibri"/>
              <a:ea typeface="+mn-ea"/>
              <a:cs typeface="+mn-cs"/>
            </a:rPr>
            <a:t>.</a:t>
          </a:r>
        </a:p>
        <a:p>
          <a:r>
            <a:rPr lang="en-US" sz="1100" dirty="0" smtClean="0">
              <a:solidFill>
                <a:srgbClr val="FFFFFF"/>
              </a:solidFill>
              <a:latin typeface="Calibri"/>
              <a:ea typeface="+mn-ea"/>
              <a:cs typeface="+mn-cs"/>
            </a:rPr>
            <a:t>Kris </a:t>
          </a:r>
          <a:r>
            <a:rPr lang="en-US" sz="1100" dirty="0" err="1" smtClean="0">
              <a:solidFill>
                <a:srgbClr val="FFFFFF"/>
              </a:solidFill>
              <a:latin typeface="Calibri"/>
              <a:ea typeface="+mn-ea"/>
              <a:cs typeface="+mn-cs"/>
            </a:rPr>
            <a:t>Swinson</a:t>
          </a:r>
          <a:r>
            <a:rPr lang="en-US" sz="1100" dirty="0" smtClean="0">
              <a:solidFill>
                <a:srgbClr val="FFFFFF"/>
              </a:solidFill>
              <a:latin typeface="Calibri"/>
              <a:ea typeface="+mn-ea"/>
              <a:cs typeface="+mn-cs"/>
            </a:rPr>
            <a:t> – Automation</a:t>
          </a:r>
        </a:p>
        <a:p>
          <a:r>
            <a:rPr lang="en-US" sz="1100" dirty="0" smtClean="0">
              <a:solidFill>
                <a:srgbClr val="FFFFFF"/>
              </a:solidFill>
              <a:latin typeface="Calibri"/>
              <a:ea typeface="+mn-ea"/>
              <a:cs typeface="+mn-cs"/>
            </a:rPr>
            <a:t>John Hartman – Equipment and Utilities</a:t>
          </a:r>
          <a:endParaRPr lang="en-US" sz="1100" dirty="0">
            <a:solidFill>
              <a:srgbClr val="FFFFFF"/>
            </a:solidFill>
            <a:latin typeface="Calibri"/>
            <a:ea typeface="+mn-ea"/>
            <a:cs typeface="+mn-cs"/>
          </a:endParaRPr>
        </a:p>
      </dgm:t>
    </dgm:pt>
    <dgm:pt modelId="{6198009A-D709-42DA-BC66-1711F2F54F5C}" type="parTrans" cxnId="{9F991372-919A-4DD3-94A8-88F9B0FA80C6}">
      <dgm:prSet/>
      <dgm:spPr/>
      <dgm:t>
        <a:bodyPr/>
        <a:lstStyle/>
        <a:p>
          <a:endParaRPr lang="en-US"/>
        </a:p>
      </dgm:t>
    </dgm:pt>
    <dgm:pt modelId="{E692B995-01EB-43BA-827F-153597CBD98D}" type="sibTrans" cxnId="{9F991372-919A-4DD3-94A8-88F9B0FA80C6}">
      <dgm:prSet/>
      <dgm:spPr>
        <a:xfrm>
          <a:off x="1717708" y="569736"/>
          <a:ext cx="4355853" cy="4355853"/>
        </a:xfrm>
        <a:custGeom>
          <a:avLst/>
          <a:gdLst/>
          <a:ahLst/>
          <a:cxnLst/>
          <a:rect l="0" t="0" r="0" b="0"/>
          <a:pathLst>
            <a:path>
              <a:moveTo>
                <a:pt x="3681798" y="3753278"/>
              </a:moveTo>
              <a:arcTo wR="2177926" hR="2177926" stAng="2779787" swAng="982620"/>
            </a:path>
          </a:pathLst>
        </a:custGeom>
        <a:noFill/>
        <a:ln w="9525" cap="flat" cmpd="sng" algn="ctr">
          <a:noFill/>
          <a:prstDash val="solid"/>
        </a:ln>
        <a:effectLst/>
      </dgm:spPr>
      <dgm:t>
        <a:bodyPr/>
        <a:lstStyle/>
        <a:p>
          <a:endParaRPr lang="en-US"/>
        </a:p>
      </dgm:t>
    </dgm:pt>
    <dgm:pt modelId="{4654D29D-4A3B-4B2C-B196-278DC249731E}" type="pres">
      <dgm:prSet presAssocID="{9F0178D1-1509-485A-92C1-3FEC47F418C5}" presName="cycle" presStyleCnt="0">
        <dgm:presLayoutVars>
          <dgm:dir/>
          <dgm:resizeHandles val="exact"/>
        </dgm:presLayoutVars>
      </dgm:prSet>
      <dgm:spPr/>
      <dgm:t>
        <a:bodyPr/>
        <a:lstStyle/>
        <a:p>
          <a:endParaRPr lang="en-US"/>
        </a:p>
      </dgm:t>
    </dgm:pt>
    <dgm:pt modelId="{782895C2-7C5C-4FA6-8DDF-96039E124422}" type="pres">
      <dgm:prSet presAssocID="{D57C1B68-B074-41CB-9FA2-334691E7D994}" presName="node" presStyleLbl="node1" presStyleIdx="0" presStyleCnt="5">
        <dgm:presLayoutVars>
          <dgm:bulletEnabled val="1"/>
        </dgm:presLayoutVars>
      </dgm:prSet>
      <dgm:spPr/>
      <dgm:t>
        <a:bodyPr/>
        <a:lstStyle/>
        <a:p>
          <a:endParaRPr lang="en-US"/>
        </a:p>
      </dgm:t>
    </dgm:pt>
    <dgm:pt modelId="{4D1ED32B-D003-4019-A21D-D2C45ADA6578}" type="pres">
      <dgm:prSet presAssocID="{D57C1B68-B074-41CB-9FA2-334691E7D994}" presName="spNode" presStyleCnt="0"/>
      <dgm:spPr/>
    </dgm:pt>
    <dgm:pt modelId="{E1AD92D4-E040-4577-AB55-893794053742}" type="pres">
      <dgm:prSet presAssocID="{2E2526C0-8F46-4D0F-98D8-0C055D0DA921}" presName="sibTrans" presStyleLbl="sibTrans1D1" presStyleIdx="0" presStyleCnt="5"/>
      <dgm:spPr/>
      <dgm:t>
        <a:bodyPr/>
        <a:lstStyle/>
        <a:p>
          <a:endParaRPr lang="en-US"/>
        </a:p>
      </dgm:t>
    </dgm:pt>
    <dgm:pt modelId="{9631410E-399B-44A3-A988-6EC7C52C3DA0}" type="pres">
      <dgm:prSet presAssocID="{CB5FEA25-048D-45AD-9461-ACD4774D924D}" presName="node" presStyleLbl="node1" presStyleIdx="1" presStyleCnt="5" custRadScaleRad="105952" custRadScaleInc="-17244">
        <dgm:presLayoutVars>
          <dgm:bulletEnabled val="1"/>
        </dgm:presLayoutVars>
      </dgm:prSet>
      <dgm:spPr/>
      <dgm:t>
        <a:bodyPr/>
        <a:lstStyle/>
        <a:p>
          <a:endParaRPr lang="en-US"/>
        </a:p>
      </dgm:t>
    </dgm:pt>
    <dgm:pt modelId="{F3AA9E34-4A88-4642-9EB0-C70D227DC3EF}" type="pres">
      <dgm:prSet presAssocID="{CB5FEA25-048D-45AD-9461-ACD4774D924D}" presName="spNode" presStyleCnt="0"/>
      <dgm:spPr/>
    </dgm:pt>
    <dgm:pt modelId="{D90E8150-5445-48D5-B7A0-7D7BF43BF7FC}" type="pres">
      <dgm:prSet presAssocID="{41C4F6B0-985D-4573-B023-726DF6B3A21D}" presName="sibTrans" presStyleLbl="sibTrans1D1" presStyleIdx="1" presStyleCnt="5"/>
      <dgm:spPr/>
      <dgm:t>
        <a:bodyPr/>
        <a:lstStyle/>
        <a:p>
          <a:endParaRPr lang="en-US"/>
        </a:p>
      </dgm:t>
    </dgm:pt>
    <dgm:pt modelId="{3D259467-9347-4CE0-A02C-663CAE6B3CF4}" type="pres">
      <dgm:prSet presAssocID="{86CA083D-3594-481D-B72D-2BD091842463}" presName="node" presStyleLbl="node1" presStyleIdx="2" presStyleCnt="5" custScaleX="145087" custScaleY="186531" custRadScaleRad="113834" custRadScaleInc="-100069">
        <dgm:presLayoutVars>
          <dgm:bulletEnabled val="1"/>
        </dgm:presLayoutVars>
      </dgm:prSet>
      <dgm:spPr/>
      <dgm:t>
        <a:bodyPr/>
        <a:lstStyle/>
        <a:p>
          <a:endParaRPr lang="en-US"/>
        </a:p>
      </dgm:t>
    </dgm:pt>
    <dgm:pt modelId="{AB2922AB-2937-4984-8FE6-0342CE8CF34E}" type="pres">
      <dgm:prSet presAssocID="{86CA083D-3594-481D-B72D-2BD091842463}" presName="spNode" presStyleCnt="0"/>
      <dgm:spPr/>
    </dgm:pt>
    <dgm:pt modelId="{657E2D6B-2400-4812-92A2-5B77FA9B2277}" type="pres">
      <dgm:prSet presAssocID="{E692B995-01EB-43BA-827F-153597CBD98D}" presName="sibTrans" presStyleLbl="sibTrans1D1" presStyleIdx="2" presStyleCnt="5"/>
      <dgm:spPr/>
      <dgm:t>
        <a:bodyPr/>
        <a:lstStyle/>
        <a:p>
          <a:endParaRPr lang="en-US"/>
        </a:p>
      </dgm:t>
    </dgm:pt>
    <dgm:pt modelId="{A54B8496-D4CB-41EE-937E-833A427E5FE8}" type="pres">
      <dgm:prSet presAssocID="{F1AB3018-4300-484C-B2D9-9718A66CAF98}" presName="node" presStyleLbl="node1" presStyleIdx="3" presStyleCnt="5" custRadScaleRad="98861" custRadScaleInc="59561">
        <dgm:presLayoutVars>
          <dgm:bulletEnabled val="1"/>
        </dgm:presLayoutVars>
      </dgm:prSet>
      <dgm:spPr/>
      <dgm:t>
        <a:bodyPr/>
        <a:lstStyle/>
        <a:p>
          <a:endParaRPr lang="en-US"/>
        </a:p>
      </dgm:t>
    </dgm:pt>
    <dgm:pt modelId="{194A492E-9B94-49ED-9D8A-599E477AE497}" type="pres">
      <dgm:prSet presAssocID="{F1AB3018-4300-484C-B2D9-9718A66CAF98}" presName="spNode" presStyleCnt="0"/>
      <dgm:spPr/>
    </dgm:pt>
    <dgm:pt modelId="{45B362F4-BC18-46C6-99E4-3FC1FAC8B398}" type="pres">
      <dgm:prSet presAssocID="{51C7B6B0-BC4B-4940-9CCE-5611C1FFA84F}" presName="sibTrans" presStyleLbl="sibTrans1D1" presStyleIdx="3" presStyleCnt="5"/>
      <dgm:spPr/>
      <dgm:t>
        <a:bodyPr/>
        <a:lstStyle/>
        <a:p>
          <a:endParaRPr lang="en-US"/>
        </a:p>
      </dgm:t>
    </dgm:pt>
    <dgm:pt modelId="{F4E1DF26-2ADA-40B5-A745-8E1D160BCFBD}" type="pres">
      <dgm:prSet presAssocID="{73583268-8A21-4097-9FDF-5C62AAC741B3}" presName="node" presStyleLbl="node1" presStyleIdx="4" presStyleCnt="5" custScaleX="115662" custScaleY="119879" custRadScaleRad="108390" custRadScaleInc="11547">
        <dgm:presLayoutVars>
          <dgm:bulletEnabled val="1"/>
        </dgm:presLayoutVars>
      </dgm:prSet>
      <dgm:spPr/>
      <dgm:t>
        <a:bodyPr/>
        <a:lstStyle/>
        <a:p>
          <a:endParaRPr lang="en-US"/>
        </a:p>
      </dgm:t>
    </dgm:pt>
    <dgm:pt modelId="{2872CF34-E250-4215-8DB1-7D83ACB152B0}" type="pres">
      <dgm:prSet presAssocID="{73583268-8A21-4097-9FDF-5C62AAC741B3}" presName="spNode" presStyleCnt="0"/>
      <dgm:spPr/>
    </dgm:pt>
    <dgm:pt modelId="{BFD93954-D157-482F-898B-31FAF930D96E}" type="pres">
      <dgm:prSet presAssocID="{4D45098E-4C90-4F67-9396-B5A450B8F132}" presName="sibTrans" presStyleLbl="sibTrans1D1" presStyleIdx="4" presStyleCnt="5"/>
      <dgm:spPr/>
      <dgm:t>
        <a:bodyPr/>
        <a:lstStyle/>
        <a:p>
          <a:endParaRPr lang="en-US"/>
        </a:p>
      </dgm:t>
    </dgm:pt>
  </dgm:ptLst>
  <dgm:cxnLst>
    <dgm:cxn modelId="{9ACCCDE1-ADF1-4BE2-A789-FF23FF038B09}" type="presOf" srcId="{73583268-8A21-4097-9FDF-5C62AAC741B3}" destId="{F4E1DF26-2ADA-40B5-A745-8E1D160BCFBD}" srcOrd="0" destOrd="0" presId="urn:microsoft.com/office/officeart/2005/8/layout/cycle6"/>
    <dgm:cxn modelId="{A71BCA57-9855-40B8-B7D2-5C618AB1CF0F}" type="presOf" srcId="{D57C1B68-B074-41CB-9FA2-334691E7D994}" destId="{782895C2-7C5C-4FA6-8DDF-96039E124422}" srcOrd="0" destOrd="0" presId="urn:microsoft.com/office/officeart/2005/8/layout/cycle6"/>
    <dgm:cxn modelId="{1406B042-F7C2-40EE-B0A4-A0875418ACEE}" type="presOf" srcId="{86CA083D-3594-481D-B72D-2BD091842463}" destId="{3D259467-9347-4CE0-A02C-663CAE6B3CF4}" srcOrd="0" destOrd="0" presId="urn:microsoft.com/office/officeart/2005/8/layout/cycle6"/>
    <dgm:cxn modelId="{2DD4D5F8-453D-4C22-B6E9-59E2EB8E2173}" type="presOf" srcId="{CB5FEA25-048D-45AD-9461-ACD4774D924D}" destId="{9631410E-399B-44A3-A988-6EC7C52C3DA0}" srcOrd="0" destOrd="0" presId="urn:microsoft.com/office/officeart/2005/8/layout/cycle6"/>
    <dgm:cxn modelId="{69B393AE-8586-4D57-AEB9-2D0BD4C58ADD}" type="presOf" srcId="{E692B995-01EB-43BA-827F-153597CBD98D}" destId="{657E2D6B-2400-4812-92A2-5B77FA9B2277}" srcOrd="0" destOrd="0" presId="urn:microsoft.com/office/officeart/2005/8/layout/cycle6"/>
    <dgm:cxn modelId="{9917D4C3-1FE3-4F92-954D-429237AD9AC6}" srcId="{9F0178D1-1509-485A-92C1-3FEC47F418C5}" destId="{F1AB3018-4300-484C-B2D9-9718A66CAF98}" srcOrd="3" destOrd="0" parTransId="{E4D9EB9B-5CDA-49A2-8587-C1658E31B0D5}" sibTransId="{51C7B6B0-BC4B-4940-9CCE-5611C1FFA84F}"/>
    <dgm:cxn modelId="{9F991372-919A-4DD3-94A8-88F9B0FA80C6}" srcId="{9F0178D1-1509-485A-92C1-3FEC47F418C5}" destId="{86CA083D-3594-481D-B72D-2BD091842463}" srcOrd="2" destOrd="0" parTransId="{6198009A-D709-42DA-BC66-1711F2F54F5C}" sibTransId="{E692B995-01EB-43BA-827F-153597CBD98D}"/>
    <dgm:cxn modelId="{D7B32269-AF2E-4DAC-9833-F810C31FC56A}" srcId="{9F0178D1-1509-485A-92C1-3FEC47F418C5}" destId="{CB5FEA25-048D-45AD-9461-ACD4774D924D}" srcOrd="1" destOrd="0" parTransId="{A6F8B8CA-8829-4F29-AC9E-4103DD72261E}" sibTransId="{41C4F6B0-985D-4573-B023-726DF6B3A21D}"/>
    <dgm:cxn modelId="{D1E2A1A8-643F-46A7-A64F-F95176FEF1A2}" type="presOf" srcId="{F1AB3018-4300-484C-B2D9-9718A66CAF98}" destId="{A54B8496-D4CB-41EE-937E-833A427E5FE8}" srcOrd="0" destOrd="0" presId="urn:microsoft.com/office/officeart/2005/8/layout/cycle6"/>
    <dgm:cxn modelId="{AACDB9F9-D62C-4733-AE79-F1129FFA511E}" srcId="{9F0178D1-1509-485A-92C1-3FEC47F418C5}" destId="{D57C1B68-B074-41CB-9FA2-334691E7D994}" srcOrd="0" destOrd="0" parTransId="{EB7763D9-C80E-4406-AE39-D1C80B38856F}" sibTransId="{2E2526C0-8F46-4D0F-98D8-0C055D0DA921}"/>
    <dgm:cxn modelId="{E5FFFADE-B8FF-4BEF-99D3-8050824D1301}" type="presOf" srcId="{2E2526C0-8F46-4D0F-98D8-0C055D0DA921}" destId="{E1AD92D4-E040-4577-AB55-893794053742}" srcOrd="0" destOrd="0" presId="urn:microsoft.com/office/officeart/2005/8/layout/cycle6"/>
    <dgm:cxn modelId="{B5FC7DF6-29EC-4751-85F3-9F7ED985EC7F}" srcId="{9F0178D1-1509-485A-92C1-3FEC47F418C5}" destId="{73583268-8A21-4097-9FDF-5C62AAC741B3}" srcOrd="4" destOrd="0" parTransId="{4F464A07-9D1F-45E7-A437-42A223C6F629}" sibTransId="{4D45098E-4C90-4F67-9396-B5A450B8F132}"/>
    <dgm:cxn modelId="{B1FDAD07-4318-487F-BFE2-FD423CEFAE39}" type="presOf" srcId="{41C4F6B0-985D-4573-B023-726DF6B3A21D}" destId="{D90E8150-5445-48D5-B7A0-7D7BF43BF7FC}" srcOrd="0" destOrd="0" presId="urn:microsoft.com/office/officeart/2005/8/layout/cycle6"/>
    <dgm:cxn modelId="{DD268B4D-2B63-42E2-99FE-0B8C3646CD04}" type="presOf" srcId="{4D45098E-4C90-4F67-9396-B5A450B8F132}" destId="{BFD93954-D157-482F-898B-31FAF930D96E}" srcOrd="0" destOrd="0" presId="urn:microsoft.com/office/officeart/2005/8/layout/cycle6"/>
    <dgm:cxn modelId="{1CEF27F1-9E84-49A9-9A20-308D71355937}" type="presOf" srcId="{9F0178D1-1509-485A-92C1-3FEC47F418C5}" destId="{4654D29D-4A3B-4B2C-B196-278DC249731E}" srcOrd="0" destOrd="0" presId="urn:microsoft.com/office/officeart/2005/8/layout/cycle6"/>
    <dgm:cxn modelId="{DB9C7498-7C5F-4816-830F-6622D6DACE88}" type="presOf" srcId="{51C7B6B0-BC4B-4940-9CCE-5611C1FFA84F}" destId="{45B362F4-BC18-46C6-99E4-3FC1FAC8B398}" srcOrd="0" destOrd="0" presId="urn:microsoft.com/office/officeart/2005/8/layout/cycle6"/>
    <dgm:cxn modelId="{3F227BDC-03CF-4751-AC41-34D6E7B05BE8}" type="presParOf" srcId="{4654D29D-4A3B-4B2C-B196-278DC249731E}" destId="{782895C2-7C5C-4FA6-8DDF-96039E124422}" srcOrd="0" destOrd="0" presId="urn:microsoft.com/office/officeart/2005/8/layout/cycle6"/>
    <dgm:cxn modelId="{91723F59-206D-4C22-A8DD-980A0585C730}" type="presParOf" srcId="{4654D29D-4A3B-4B2C-B196-278DC249731E}" destId="{4D1ED32B-D003-4019-A21D-D2C45ADA6578}" srcOrd="1" destOrd="0" presId="urn:microsoft.com/office/officeart/2005/8/layout/cycle6"/>
    <dgm:cxn modelId="{90F5A171-6EFF-4367-844E-26E66FC23664}" type="presParOf" srcId="{4654D29D-4A3B-4B2C-B196-278DC249731E}" destId="{E1AD92D4-E040-4577-AB55-893794053742}" srcOrd="2" destOrd="0" presId="urn:microsoft.com/office/officeart/2005/8/layout/cycle6"/>
    <dgm:cxn modelId="{EEA4C4FA-02AC-487F-93A6-82E7EF97E4A1}" type="presParOf" srcId="{4654D29D-4A3B-4B2C-B196-278DC249731E}" destId="{9631410E-399B-44A3-A988-6EC7C52C3DA0}" srcOrd="3" destOrd="0" presId="urn:microsoft.com/office/officeart/2005/8/layout/cycle6"/>
    <dgm:cxn modelId="{16F786C3-2296-4977-AAC2-B2BC5B02A982}" type="presParOf" srcId="{4654D29D-4A3B-4B2C-B196-278DC249731E}" destId="{F3AA9E34-4A88-4642-9EB0-C70D227DC3EF}" srcOrd="4" destOrd="0" presId="urn:microsoft.com/office/officeart/2005/8/layout/cycle6"/>
    <dgm:cxn modelId="{70F92E49-121A-4641-A429-02C491027349}" type="presParOf" srcId="{4654D29D-4A3B-4B2C-B196-278DC249731E}" destId="{D90E8150-5445-48D5-B7A0-7D7BF43BF7FC}" srcOrd="5" destOrd="0" presId="urn:microsoft.com/office/officeart/2005/8/layout/cycle6"/>
    <dgm:cxn modelId="{56D1FEB1-E1DB-40A9-9003-5F4ADBBCB50F}" type="presParOf" srcId="{4654D29D-4A3B-4B2C-B196-278DC249731E}" destId="{3D259467-9347-4CE0-A02C-663CAE6B3CF4}" srcOrd="6" destOrd="0" presId="urn:microsoft.com/office/officeart/2005/8/layout/cycle6"/>
    <dgm:cxn modelId="{76115871-D54B-4E02-BA02-5D211C070593}" type="presParOf" srcId="{4654D29D-4A3B-4B2C-B196-278DC249731E}" destId="{AB2922AB-2937-4984-8FE6-0342CE8CF34E}" srcOrd="7" destOrd="0" presId="urn:microsoft.com/office/officeart/2005/8/layout/cycle6"/>
    <dgm:cxn modelId="{F6A3A8C6-A42E-4AC5-931D-A8E0BC0707FD}" type="presParOf" srcId="{4654D29D-4A3B-4B2C-B196-278DC249731E}" destId="{657E2D6B-2400-4812-92A2-5B77FA9B2277}" srcOrd="8" destOrd="0" presId="urn:microsoft.com/office/officeart/2005/8/layout/cycle6"/>
    <dgm:cxn modelId="{20C0B3AB-65B0-4B84-B98E-89C735EF33B4}" type="presParOf" srcId="{4654D29D-4A3B-4B2C-B196-278DC249731E}" destId="{A54B8496-D4CB-41EE-937E-833A427E5FE8}" srcOrd="9" destOrd="0" presId="urn:microsoft.com/office/officeart/2005/8/layout/cycle6"/>
    <dgm:cxn modelId="{FF1A784F-D4E4-48AE-9E87-A3B9DE4151A1}" type="presParOf" srcId="{4654D29D-4A3B-4B2C-B196-278DC249731E}" destId="{194A492E-9B94-49ED-9D8A-599E477AE497}" srcOrd="10" destOrd="0" presId="urn:microsoft.com/office/officeart/2005/8/layout/cycle6"/>
    <dgm:cxn modelId="{3EBF9F11-0D7B-4EB4-A1EC-7E3993D93366}" type="presParOf" srcId="{4654D29D-4A3B-4B2C-B196-278DC249731E}" destId="{45B362F4-BC18-46C6-99E4-3FC1FAC8B398}" srcOrd="11" destOrd="0" presId="urn:microsoft.com/office/officeart/2005/8/layout/cycle6"/>
    <dgm:cxn modelId="{758E901B-4D47-457F-B89D-AF9CD9B31E51}" type="presParOf" srcId="{4654D29D-4A3B-4B2C-B196-278DC249731E}" destId="{F4E1DF26-2ADA-40B5-A745-8E1D160BCFBD}" srcOrd="12" destOrd="0" presId="urn:microsoft.com/office/officeart/2005/8/layout/cycle6"/>
    <dgm:cxn modelId="{2D30D301-0416-4453-AF6E-8C3A236FA062}" type="presParOf" srcId="{4654D29D-4A3B-4B2C-B196-278DC249731E}" destId="{2872CF34-E250-4215-8DB1-7D83ACB152B0}" srcOrd="13" destOrd="0" presId="urn:microsoft.com/office/officeart/2005/8/layout/cycle6"/>
    <dgm:cxn modelId="{126D2464-8631-4F36-9240-2E4CF0975880}" type="presParOf" srcId="{4654D29D-4A3B-4B2C-B196-278DC249731E}" destId="{BFD93954-D157-482F-898B-31FAF930D96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895C2-7C5C-4FA6-8DDF-96039E124422}">
      <dsp:nvSpPr>
        <dsp:cNvPr id="0" name=""/>
        <dsp:cNvSpPr/>
      </dsp:nvSpPr>
      <dsp:spPr>
        <a:xfrm>
          <a:off x="3401094" y="1697"/>
          <a:ext cx="1579810" cy="1026876"/>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Software Management</a:t>
          </a:r>
          <a:endParaRPr lang="en-US" sz="1800" kern="1200" dirty="0"/>
        </a:p>
      </dsp:txBody>
      <dsp:txXfrm>
        <a:off x="3451222" y="51825"/>
        <a:ext cx="1479554" cy="926620"/>
      </dsp:txXfrm>
    </dsp:sp>
    <dsp:sp modelId="{E1AD92D4-E040-4577-AB55-893794053742}">
      <dsp:nvSpPr>
        <dsp:cNvPr id="0" name=""/>
        <dsp:cNvSpPr/>
      </dsp:nvSpPr>
      <dsp:spPr>
        <a:xfrm>
          <a:off x="2176030" y="529491"/>
          <a:ext cx="4100547" cy="4100547"/>
        </a:xfrm>
        <a:custGeom>
          <a:avLst/>
          <a:gdLst/>
          <a:ahLst/>
          <a:cxnLst/>
          <a:rect l="0" t="0" r="0" b="0"/>
          <a:pathLst>
            <a:path>
              <a:moveTo>
                <a:pt x="2815973" y="148346"/>
              </a:moveTo>
              <a:arcTo wR="2050273" hR="2050273" stAng="17515757" swAng="1993220"/>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31410E-399B-44A3-A988-6EC7C52C3DA0}">
      <dsp:nvSpPr>
        <dsp:cNvPr id="0" name=""/>
        <dsp:cNvSpPr/>
      </dsp:nvSpPr>
      <dsp:spPr>
        <a:xfrm>
          <a:off x="5373168" y="1417993"/>
          <a:ext cx="1579810" cy="1026876"/>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IT Quality</a:t>
          </a:r>
          <a:endParaRPr lang="en-US" sz="1800" kern="1200" dirty="0"/>
        </a:p>
      </dsp:txBody>
      <dsp:txXfrm>
        <a:off x="5423296" y="1468121"/>
        <a:ext cx="1479554" cy="926620"/>
      </dsp:txXfrm>
    </dsp:sp>
    <dsp:sp modelId="{D90E8150-5445-48D5-B7A0-7D7BF43BF7FC}">
      <dsp:nvSpPr>
        <dsp:cNvPr id="0" name=""/>
        <dsp:cNvSpPr/>
      </dsp:nvSpPr>
      <dsp:spPr>
        <a:xfrm>
          <a:off x="2160470" y="486350"/>
          <a:ext cx="4100547" cy="4100547"/>
        </a:xfrm>
        <a:custGeom>
          <a:avLst/>
          <a:gdLst/>
          <a:ahLst/>
          <a:cxnLst/>
          <a:rect l="0" t="0" r="0" b="0"/>
          <a:pathLst>
            <a:path>
              <a:moveTo>
                <a:pt x="4099040" y="1971688"/>
              </a:moveTo>
              <a:arcTo wR="2050273" hR="2050273" stAng="21468202" swAng="220573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C24B0D-22DF-4B71-9231-F2E9C2EB05D9}">
      <dsp:nvSpPr>
        <dsp:cNvPr id="0" name=""/>
        <dsp:cNvSpPr/>
      </dsp:nvSpPr>
      <dsp:spPr>
        <a:xfrm>
          <a:off x="4606215" y="3710677"/>
          <a:ext cx="1579810" cy="1026876"/>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Engineering </a:t>
          </a:r>
          <a:r>
            <a:rPr lang="en-US" sz="1800" kern="1200" dirty="0" smtClean="0"/>
            <a:t>&amp; Technical Services</a:t>
          </a:r>
          <a:endParaRPr lang="en-US" sz="1800" kern="1200" dirty="0"/>
        </a:p>
      </dsp:txBody>
      <dsp:txXfrm>
        <a:off x="4656343" y="3760805"/>
        <a:ext cx="1479554" cy="926620"/>
      </dsp:txXfrm>
    </dsp:sp>
    <dsp:sp modelId="{49C34FA3-71A5-459B-80E5-B292C35B4390}">
      <dsp:nvSpPr>
        <dsp:cNvPr id="0" name=""/>
        <dsp:cNvSpPr/>
      </dsp:nvSpPr>
      <dsp:spPr>
        <a:xfrm>
          <a:off x="2140726" y="515135"/>
          <a:ext cx="4100547" cy="4100547"/>
        </a:xfrm>
        <a:custGeom>
          <a:avLst/>
          <a:gdLst/>
          <a:ahLst/>
          <a:cxnLst/>
          <a:rect l="0" t="0" r="0" b="0"/>
          <a:pathLst>
            <a:path>
              <a:moveTo>
                <a:pt x="2457353" y="4059728"/>
              </a:moveTo>
              <a:arcTo wR="2050273" hR="2050273" stAng="4712873" swAng="137425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4B8496-D4CB-41EE-937E-833A427E5FE8}">
      <dsp:nvSpPr>
        <dsp:cNvPr id="0" name=""/>
        <dsp:cNvSpPr/>
      </dsp:nvSpPr>
      <dsp:spPr>
        <a:xfrm>
          <a:off x="2195974" y="3710677"/>
          <a:ext cx="1579810" cy="1026876"/>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Laboratory Compliance</a:t>
          </a:r>
          <a:endParaRPr lang="en-US" sz="1800" kern="1200" dirty="0"/>
        </a:p>
      </dsp:txBody>
      <dsp:txXfrm>
        <a:off x="2246102" y="3760805"/>
        <a:ext cx="1479554" cy="926620"/>
      </dsp:txXfrm>
    </dsp:sp>
    <dsp:sp modelId="{45B362F4-BC18-46C6-99E4-3FC1FAC8B398}">
      <dsp:nvSpPr>
        <dsp:cNvPr id="0" name=""/>
        <dsp:cNvSpPr/>
      </dsp:nvSpPr>
      <dsp:spPr>
        <a:xfrm>
          <a:off x="2140726" y="515135"/>
          <a:ext cx="4100547" cy="4100547"/>
        </a:xfrm>
        <a:custGeom>
          <a:avLst/>
          <a:gdLst/>
          <a:ahLst/>
          <a:cxnLst/>
          <a:rect l="0" t="0" r="0" b="0"/>
          <a:pathLst>
            <a:path>
              <a:moveTo>
                <a:pt x="342397" y="3184636"/>
              </a:moveTo>
              <a:arcTo wR="2050273" hR="2050273" stAng="8784485" swAng="2195060"/>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1DF26-2ADA-40B5-A745-8E1D160BCFBD}">
      <dsp:nvSpPr>
        <dsp:cNvPr id="0" name=""/>
        <dsp:cNvSpPr/>
      </dsp:nvSpPr>
      <dsp:spPr>
        <a:xfrm>
          <a:off x="1451168" y="1418401"/>
          <a:ext cx="1579810" cy="1026876"/>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Quality Programs and Compliance</a:t>
          </a:r>
          <a:endParaRPr lang="en-US" sz="1800" kern="1200" dirty="0"/>
        </a:p>
      </dsp:txBody>
      <dsp:txXfrm>
        <a:off x="1501296" y="1468529"/>
        <a:ext cx="1479554" cy="926620"/>
      </dsp:txXfrm>
    </dsp:sp>
    <dsp:sp modelId="{BFD93954-D157-482F-898B-31FAF930D96E}">
      <dsp:nvSpPr>
        <dsp:cNvPr id="0" name=""/>
        <dsp:cNvSpPr/>
      </dsp:nvSpPr>
      <dsp:spPr>
        <a:xfrm>
          <a:off x="2140726" y="515135"/>
          <a:ext cx="4100547" cy="4100547"/>
        </a:xfrm>
        <a:custGeom>
          <a:avLst/>
          <a:gdLst/>
          <a:ahLst/>
          <a:cxnLst/>
          <a:rect l="0" t="0" r="0" b="0"/>
          <a:pathLst>
            <a:path>
              <a:moveTo>
                <a:pt x="357468" y="893539"/>
              </a:moveTo>
              <a:arcTo wR="2050273" hR="2050273" stAng="12860743" swAng="195992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895C2-7C5C-4FA6-8DDF-96039E124422}">
      <dsp:nvSpPr>
        <dsp:cNvPr id="0" name=""/>
        <dsp:cNvSpPr/>
      </dsp:nvSpPr>
      <dsp:spPr>
        <a:xfrm>
          <a:off x="3090043" y="1658"/>
          <a:ext cx="2201912" cy="1431242"/>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Software Management</a:t>
          </a:r>
          <a:endParaRPr lang="en-US" sz="2500" kern="1200" dirty="0"/>
        </a:p>
      </dsp:txBody>
      <dsp:txXfrm>
        <a:off x="3159910" y="71525"/>
        <a:ext cx="2062178" cy="1291508"/>
      </dsp:txXfrm>
    </dsp:sp>
    <dsp:sp modelId="{E1AD92D4-E040-4577-AB55-893794053742}">
      <dsp:nvSpPr>
        <dsp:cNvPr id="0" name=""/>
        <dsp:cNvSpPr/>
      </dsp:nvSpPr>
      <dsp:spPr>
        <a:xfrm>
          <a:off x="2297363" y="729982"/>
          <a:ext cx="3823789" cy="3823789"/>
        </a:xfrm>
        <a:custGeom>
          <a:avLst/>
          <a:gdLst/>
          <a:ahLst/>
          <a:cxnLst/>
          <a:rect l="0" t="0" r="0" b="0"/>
          <a:pathLst>
            <a:path>
              <a:moveTo>
                <a:pt x="3010978" y="347491"/>
              </a:moveTo>
              <a:arcTo wR="1911894" hR="1911894" stAng="18305415" swAng="370260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31410E-399B-44A3-A988-6EC7C52C3DA0}">
      <dsp:nvSpPr>
        <dsp:cNvPr id="0" name=""/>
        <dsp:cNvSpPr/>
      </dsp:nvSpPr>
      <dsp:spPr>
        <a:xfrm>
          <a:off x="4757874" y="2888061"/>
          <a:ext cx="2201912" cy="1431242"/>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IT Quality</a:t>
          </a:r>
          <a:endParaRPr lang="en-US" sz="2500" kern="1200" dirty="0"/>
        </a:p>
      </dsp:txBody>
      <dsp:txXfrm>
        <a:off x="4827741" y="2957928"/>
        <a:ext cx="2062178" cy="1291508"/>
      </dsp:txXfrm>
    </dsp:sp>
    <dsp:sp modelId="{D90E8150-5445-48D5-B7A0-7D7BF43BF7FC}">
      <dsp:nvSpPr>
        <dsp:cNvPr id="0" name=""/>
        <dsp:cNvSpPr/>
      </dsp:nvSpPr>
      <dsp:spPr>
        <a:xfrm>
          <a:off x="2299380" y="728698"/>
          <a:ext cx="3823789" cy="3823789"/>
        </a:xfrm>
        <a:custGeom>
          <a:avLst/>
          <a:gdLst/>
          <a:ahLst/>
          <a:cxnLst/>
          <a:rect l="0" t="0" r="0" b="0"/>
          <a:pathLst>
            <a:path>
              <a:moveTo>
                <a:pt x="2810515" y="3599443"/>
              </a:moveTo>
              <a:arcTo wR="1911894" hR="1911894" stAng="3717881" swAng="343272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1DF26-2ADA-40B5-A745-8E1D160BCFBD}">
      <dsp:nvSpPr>
        <dsp:cNvPr id="0" name=""/>
        <dsp:cNvSpPr/>
      </dsp:nvSpPr>
      <dsp:spPr>
        <a:xfrm>
          <a:off x="1434294" y="2869500"/>
          <a:ext cx="2201912" cy="1431242"/>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Quality Programs and Compliance</a:t>
          </a:r>
          <a:endParaRPr lang="en-US" sz="2500" kern="1200" dirty="0"/>
        </a:p>
      </dsp:txBody>
      <dsp:txXfrm>
        <a:off x="1504161" y="2939367"/>
        <a:ext cx="2062178" cy="1291508"/>
      </dsp:txXfrm>
    </dsp:sp>
    <dsp:sp modelId="{BFD93954-D157-482F-898B-31FAF930D96E}">
      <dsp:nvSpPr>
        <dsp:cNvPr id="0" name=""/>
        <dsp:cNvSpPr/>
      </dsp:nvSpPr>
      <dsp:spPr>
        <a:xfrm>
          <a:off x="2279105" y="717280"/>
          <a:ext cx="3823789" cy="3823789"/>
        </a:xfrm>
        <a:custGeom>
          <a:avLst/>
          <a:gdLst/>
          <a:ahLst/>
          <a:cxnLst/>
          <a:rect l="0" t="0" r="0" b="0"/>
          <a:pathLst>
            <a:path>
              <a:moveTo>
                <a:pt x="12787" y="2132652"/>
              </a:moveTo>
              <a:arcTo wR="1911894" hR="1911894" stAng="10402171"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1410E-399B-44A3-A988-6EC7C52C3DA0}">
      <dsp:nvSpPr>
        <dsp:cNvPr id="0" name=""/>
        <dsp:cNvSpPr/>
      </dsp:nvSpPr>
      <dsp:spPr>
        <a:xfrm>
          <a:off x="3100077" y="0"/>
          <a:ext cx="2201912" cy="1431242"/>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IT Quality</a:t>
          </a:r>
          <a:endParaRPr lang="en-US" sz="2500" kern="1200" dirty="0"/>
        </a:p>
      </dsp:txBody>
      <dsp:txXfrm>
        <a:off x="3169944" y="69867"/>
        <a:ext cx="2062178" cy="1291508"/>
      </dsp:txXfrm>
    </dsp:sp>
    <dsp:sp modelId="{D90E8150-5445-48D5-B7A0-7D7BF43BF7FC}">
      <dsp:nvSpPr>
        <dsp:cNvPr id="0" name=""/>
        <dsp:cNvSpPr/>
      </dsp:nvSpPr>
      <dsp:spPr>
        <a:xfrm>
          <a:off x="2279346" y="715382"/>
          <a:ext cx="3823789" cy="3823789"/>
        </a:xfrm>
        <a:custGeom>
          <a:avLst/>
          <a:gdLst/>
          <a:ahLst/>
          <a:cxnLst/>
          <a:rect l="0" t="0" r="0" b="0"/>
          <a:pathLst>
            <a:path>
              <a:moveTo>
                <a:pt x="3038557" y="367235"/>
              </a:moveTo>
              <a:arcTo wR="1911894" hR="1911894" stAng="18366403" swAng="363502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4B8496-D4CB-41EE-937E-833A427E5FE8}">
      <dsp:nvSpPr>
        <dsp:cNvPr id="0" name=""/>
        <dsp:cNvSpPr/>
      </dsp:nvSpPr>
      <dsp:spPr>
        <a:xfrm>
          <a:off x="4745793" y="2869500"/>
          <a:ext cx="2201912" cy="1431242"/>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Laboratory Compliance</a:t>
          </a:r>
          <a:endParaRPr lang="en-US" sz="2500" kern="1200" dirty="0"/>
        </a:p>
      </dsp:txBody>
      <dsp:txXfrm>
        <a:off x="4815660" y="2939367"/>
        <a:ext cx="2062178" cy="1291508"/>
      </dsp:txXfrm>
    </dsp:sp>
    <dsp:sp modelId="{45B362F4-BC18-46C6-99E4-3FC1FAC8B398}">
      <dsp:nvSpPr>
        <dsp:cNvPr id="0" name=""/>
        <dsp:cNvSpPr/>
      </dsp:nvSpPr>
      <dsp:spPr>
        <a:xfrm>
          <a:off x="2279105" y="717280"/>
          <a:ext cx="3823789" cy="3823789"/>
        </a:xfrm>
        <a:custGeom>
          <a:avLst/>
          <a:gdLst/>
          <a:ahLst/>
          <a:cxnLst/>
          <a:rect l="0" t="0" r="0" b="0"/>
          <a:pathLst>
            <a:path>
              <a:moveTo>
                <a:pt x="2823632" y="3592393"/>
              </a:moveTo>
              <a:arcTo wR="1911894" hR="1911894" stAng="3691104" swAng="341779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1DF26-2ADA-40B5-A745-8E1D160BCFBD}">
      <dsp:nvSpPr>
        <dsp:cNvPr id="0" name=""/>
        <dsp:cNvSpPr/>
      </dsp:nvSpPr>
      <dsp:spPr>
        <a:xfrm>
          <a:off x="1434294" y="2869500"/>
          <a:ext cx="2201912" cy="1431242"/>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Quality Programs and Compliance</a:t>
          </a:r>
          <a:endParaRPr lang="en-US" sz="2500" kern="1200" dirty="0"/>
        </a:p>
      </dsp:txBody>
      <dsp:txXfrm>
        <a:off x="1504161" y="2939367"/>
        <a:ext cx="2062178" cy="1291508"/>
      </dsp:txXfrm>
    </dsp:sp>
    <dsp:sp modelId="{BFD93954-D157-482F-898B-31FAF930D96E}">
      <dsp:nvSpPr>
        <dsp:cNvPr id="0" name=""/>
        <dsp:cNvSpPr/>
      </dsp:nvSpPr>
      <dsp:spPr>
        <a:xfrm>
          <a:off x="2278865" y="715395"/>
          <a:ext cx="3823789" cy="3823789"/>
        </a:xfrm>
        <a:custGeom>
          <a:avLst/>
          <a:gdLst/>
          <a:ahLst/>
          <a:cxnLst/>
          <a:rect l="0" t="0" r="0" b="0"/>
          <a:pathLst>
            <a:path>
              <a:moveTo>
                <a:pt x="12993" y="2134417"/>
              </a:moveTo>
              <a:arcTo wR="1911894" hR="1911894" stAng="10398977" swAng="3678367"/>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24B0D-22DF-4B71-9231-F2E9C2EB05D9}">
      <dsp:nvSpPr>
        <dsp:cNvPr id="0" name=""/>
        <dsp:cNvSpPr/>
      </dsp:nvSpPr>
      <dsp:spPr>
        <a:xfrm>
          <a:off x="3090043" y="1658"/>
          <a:ext cx="2201912" cy="1431242"/>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Engineering </a:t>
          </a:r>
          <a:r>
            <a:rPr lang="en-US" sz="2500" kern="1200" dirty="0" smtClean="0"/>
            <a:t>&amp; Technical Services</a:t>
          </a:r>
          <a:endParaRPr lang="en-US" sz="2500" kern="1200" dirty="0"/>
        </a:p>
      </dsp:txBody>
      <dsp:txXfrm>
        <a:off x="3159910" y="71525"/>
        <a:ext cx="2062178" cy="1291508"/>
      </dsp:txXfrm>
    </dsp:sp>
    <dsp:sp modelId="{49C34FA3-71A5-459B-80E5-B292C35B4390}">
      <dsp:nvSpPr>
        <dsp:cNvPr id="0" name=""/>
        <dsp:cNvSpPr/>
      </dsp:nvSpPr>
      <dsp:spPr>
        <a:xfrm>
          <a:off x="2279105" y="717280"/>
          <a:ext cx="3823789" cy="3823789"/>
        </a:xfrm>
        <a:custGeom>
          <a:avLst/>
          <a:gdLst/>
          <a:ahLst/>
          <a:cxnLst/>
          <a:rect l="0" t="0" r="0" b="0"/>
          <a:pathLst>
            <a:path>
              <a:moveTo>
                <a:pt x="3028907" y="360242"/>
              </a:moveTo>
              <a:arcTo wR="1911894" hR="1911894" stAng="18344976"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4B8496-D4CB-41EE-937E-833A427E5FE8}">
      <dsp:nvSpPr>
        <dsp:cNvPr id="0" name=""/>
        <dsp:cNvSpPr/>
      </dsp:nvSpPr>
      <dsp:spPr>
        <a:xfrm>
          <a:off x="4745793" y="2869500"/>
          <a:ext cx="2201912" cy="1431242"/>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Laboratory Compliance</a:t>
          </a:r>
          <a:endParaRPr lang="en-US" sz="2500" kern="1200" dirty="0"/>
        </a:p>
      </dsp:txBody>
      <dsp:txXfrm>
        <a:off x="4815660" y="2939367"/>
        <a:ext cx="2062178" cy="1291508"/>
      </dsp:txXfrm>
    </dsp:sp>
    <dsp:sp modelId="{45B362F4-BC18-46C6-99E4-3FC1FAC8B398}">
      <dsp:nvSpPr>
        <dsp:cNvPr id="0" name=""/>
        <dsp:cNvSpPr/>
      </dsp:nvSpPr>
      <dsp:spPr>
        <a:xfrm>
          <a:off x="2279105" y="717280"/>
          <a:ext cx="3823789" cy="3823789"/>
        </a:xfrm>
        <a:custGeom>
          <a:avLst/>
          <a:gdLst/>
          <a:ahLst/>
          <a:cxnLst/>
          <a:rect l="0" t="0" r="0" b="0"/>
          <a:pathLst>
            <a:path>
              <a:moveTo>
                <a:pt x="2823632" y="3592393"/>
              </a:moveTo>
              <a:arcTo wR="1911894" hR="1911894" stAng="3691104" swAng="341779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1DF26-2ADA-40B5-A745-8E1D160BCFBD}">
      <dsp:nvSpPr>
        <dsp:cNvPr id="0" name=""/>
        <dsp:cNvSpPr/>
      </dsp:nvSpPr>
      <dsp:spPr>
        <a:xfrm>
          <a:off x="1434294" y="2869500"/>
          <a:ext cx="2201912" cy="1431242"/>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Quality Programs and Compliance</a:t>
          </a:r>
          <a:endParaRPr lang="en-US" sz="2500" kern="1200" dirty="0"/>
        </a:p>
      </dsp:txBody>
      <dsp:txXfrm>
        <a:off x="1504161" y="2939367"/>
        <a:ext cx="2062178" cy="1291508"/>
      </dsp:txXfrm>
    </dsp:sp>
    <dsp:sp modelId="{BFD93954-D157-482F-898B-31FAF930D96E}">
      <dsp:nvSpPr>
        <dsp:cNvPr id="0" name=""/>
        <dsp:cNvSpPr/>
      </dsp:nvSpPr>
      <dsp:spPr>
        <a:xfrm>
          <a:off x="2279105" y="717280"/>
          <a:ext cx="3823789" cy="3823789"/>
        </a:xfrm>
        <a:custGeom>
          <a:avLst/>
          <a:gdLst/>
          <a:ahLst/>
          <a:cxnLst/>
          <a:rect l="0" t="0" r="0" b="0"/>
          <a:pathLst>
            <a:path>
              <a:moveTo>
                <a:pt x="12787" y="2132652"/>
              </a:moveTo>
              <a:arcTo wR="1911894" hR="1911894" stAng="10402171"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391EA-C3A3-4CFE-BB43-A20EF105F702}">
      <dsp:nvSpPr>
        <dsp:cNvPr id="0" name=""/>
        <dsp:cNvSpPr/>
      </dsp:nvSpPr>
      <dsp:spPr>
        <a:xfrm>
          <a:off x="3090043" y="1658"/>
          <a:ext cx="2201912" cy="1431242"/>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Laboratory Compliance</a:t>
          </a:r>
          <a:endParaRPr lang="en-US" sz="2600" kern="1200" dirty="0"/>
        </a:p>
      </dsp:txBody>
      <dsp:txXfrm>
        <a:off x="3159910" y="71525"/>
        <a:ext cx="2062178" cy="1291508"/>
      </dsp:txXfrm>
    </dsp:sp>
    <dsp:sp modelId="{A4C14E91-450F-4A0E-96BE-B5820679F526}">
      <dsp:nvSpPr>
        <dsp:cNvPr id="0" name=""/>
        <dsp:cNvSpPr/>
      </dsp:nvSpPr>
      <dsp:spPr>
        <a:xfrm>
          <a:off x="2279105" y="717280"/>
          <a:ext cx="3823789" cy="3823789"/>
        </a:xfrm>
        <a:custGeom>
          <a:avLst/>
          <a:gdLst/>
          <a:ahLst/>
          <a:cxnLst/>
          <a:rect l="0" t="0" r="0" b="0"/>
          <a:pathLst>
            <a:path>
              <a:moveTo>
                <a:pt x="3028907" y="360242"/>
              </a:moveTo>
              <a:arcTo wR="1911894" hR="1911894" stAng="18344976"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C24B0D-22DF-4B71-9231-F2E9C2EB05D9}">
      <dsp:nvSpPr>
        <dsp:cNvPr id="0" name=""/>
        <dsp:cNvSpPr/>
      </dsp:nvSpPr>
      <dsp:spPr>
        <a:xfrm>
          <a:off x="4745793" y="2869500"/>
          <a:ext cx="2201912" cy="1431242"/>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Engineering </a:t>
          </a:r>
          <a:r>
            <a:rPr lang="en-US" sz="2600" kern="1200" dirty="0" smtClean="0"/>
            <a:t>&amp; Technical Services</a:t>
          </a:r>
          <a:endParaRPr lang="en-US" sz="2600" kern="1200" dirty="0"/>
        </a:p>
      </dsp:txBody>
      <dsp:txXfrm>
        <a:off x="4815660" y="2939367"/>
        <a:ext cx="2062178" cy="1291508"/>
      </dsp:txXfrm>
    </dsp:sp>
    <dsp:sp modelId="{49C34FA3-71A5-459B-80E5-B292C35B4390}">
      <dsp:nvSpPr>
        <dsp:cNvPr id="0" name=""/>
        <dsp:cNvSpPr/>
      </dsp:nvSpPr>
      <dsp:spPr>
        <a:xfrm>
          <a:off x="2279105" y="717280"/>
          <a:ext cx="3823789" cy="3823789"/>
        </a:xfrm>
        <a:custGeom>
          <a:avLst/>
          <a:gdLst/>
          <a:ahLst/>
          <a:cxnLst/>
          <a:rect l="0" t="0" r="0" b="0"/>
          <a:pathLst>
            <a:path>
              <a:moveTo>
                <a:pt x="2823632" y="3592393"/>
              </a:moveTo>
              <a:arcTo wR="1911894" hR="1911894" stAng="3691104" swAng="341779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1F2A19-0FA8-4041-90C7-13C4F64D16A5}">
      <dsp:nvSpPr>
        <dsp:cNvPr id="0" name=""/>
        <dsp:cNvSpPr/>
      </dsp:nvSpPr>
      <dsp:spPr>
        <a:xfrm>
          <a:off x="1434294" y="2869500"/>
          <a:ext cx="2201912" cy="1431242"/>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Laboratory Compliance</a:t>
          </a:r>
          <a:endParaRPr lang="en-US" sz="2600" kern="1200" dirty="0"/>
        </a:p>
      </dsp:txBody>
      <dsp:txXfrm>
        <a:off x="1504161" y="2939367"/>
        <a:ext cx="2062178" cy="1291508"/>
      </dsp:txXfrm>
    </dsp:sp>
    <dsp:sp modelId="{0521288E-CAEA-4D12-95EA-52562E3D2D39}">
      <dsp:nvSpPr>
        <dsp:cNvPr id="0" name=""/>
        <dsp:cNvSpPr/>
      </dsp:nvSpPr>
      <dsp:spPr>
        <a:xfrm>
          <a:off x="2279105" y="717280"/>
          <a:ext cx="3823789" cy="3823789"/>
        </a:xfrm>
        <a:custGeom>
          <a:avLst/>
          <a:gdLst/>
          <a:ahLst/>
          <a:cxnLst/>
          <a:rect l="0" t="0" r="0" b="0"/>
          <a:pathLst>
            <a:path>
              <a:moveTo>
                <a:pt x="12787" y="2132652"/>
              </a:moveTo>
              <a:arcTo wR="1911894" hR="1911894" stAng="10402171"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1DF26-2ADA-40B5-A745-8E1D160BCFBD}">
      <dsp:nvSpPr>
        <dsp:cNvPr id="0" name=""/>
        <dsp:cNvSpPr/>
      </dsp:nvSpPr>
      <dsp:spPr>
        <a:xfrm>
          <a:off x="3090043" y="1658"/>
          <a:ext cx="2201912" cy="1431242"/>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Quality Programs and </a:t>
          </a:r>
          <a:r>
            <a:rPr lang="en-US" sz="2500" kern="1200" dirty="0" smtClean="0"/>
            <a:t>Compliance</a:t>
          </a:r>
          <a:endParaRPr lang="en-US" sz="2500" kern="1200" dirty="0"/>
        </a:p>
      </dsp:txBody>
      <dsp:txXfrm>
        <a:off x="3159910" y="71525"/>
        <a:ext cx="2062178" cy="1291508"/>
      </dsp:txXfrm>
    </dsp:sp>
    <dsp:sp modelId="{BFD93954-D157-482F-898B-31FAF930D96E}">
      <dsp:nvSpPr>
        <dsp:cNvPr id="0" name=""/>
        <dsp:cNvSpPr/>
      </dsp:nvSpPr>
      <dsp:spPr>
        <a:xfrm>
          <a:off x="2279105" y="717280"/>
          <a:ext cx="3823789" cy="3823789"/>
        </a:xfrm>
        <a:custGeom>
          <a:avLst/>
          <a:gdLst/>
          <a:ahLst/>
          <a:cxnLst/>
          <a:rect l="0" t="0" r="0" b="0"/>
          <a:pathLst>
            <a:path>
              <a:moveTo>
                <a:pt x="3028907" y="360242"/>
              </a:moveTo>
              <a:arcTo wR="1911894" hR="1911894" stAng="18344976"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7B5668-8E61-412B-86B4-245C94A926C7}">
      <dsp:nvSpPr>
        <dsp:cNvPr id="0" name=""/>
        <dsp:cNvSpPr/>
      </dsp:nvSpPr>
      <dsp:spPr>
        <a:xfrm>
          <a:off x="4745793" y="2869500"/>
          <a:ext cx="2201912" cy="1431242"/>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Quality Programs and </a:t>
          </a:r>
          <a:r>
            <a:rPr lang="en-US" sz="2500" kern="1200" dirty="0" smtClean="0"/>
            <a:t>Compliance</a:t>
          </a:r>
          <a:endParaRPr lang="en-US" sz="2500" kern="1200" dirty="0"/>
        </a:p>
      </dsp:txBody>
      <dsp:txXfrm>
        <a:off x="4815660" y="2939367"/>
        <a:ext cx="2062178" cy="1291508"/>
      </dsp:txXfrm>
    </dsp:sp>
    <dsp:sp modelId="{3E2AF618-3742-4058-BCAB-214134527E34}">
      <dsp:nvSpPr>
        <dsp:cNvPr id="0" name=""/>
        <dsp:cNvSpPr/>
      </dsp:nvSpPr>
      <dsp:spPr>
        <a:xfrm>
          <a:off x="2279105" y="717280"/>
          <a:ext cx="3823789" cy="3823789"/>
        </a:xfrm>
        <a:custGeom>
          <a:avLst/>
          <a:gdLst/>
          <a:ahLst/>
          <a:cxnLst/>
          <a:rect l="0" t="0" r="0" b="0"/>
          <a:pathLst>
            <a:path>
              <a:moveTo>
                <a:pt x="2823632" y="3592393"/>
              </a:moveTo>
              <a:arcTo wR="1911894" hR="1911894" stAng="3691104" swAng="341779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D4847A-C051-43FF-A13C-B03ED6F18385}">
      <dsp:nvSpPr>
        <dsp:cNvPr id="0" name=""/>
        <dsp:cNvSpPr/>
      </dsp:nvSpPr>
      <dsp:spPr>
        <a:xfrm>
          <a:off x="1434294" y="2869500"/>
          <a:ext cx="2201912" cy="1431242"/>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Quality Programs and </a:t>
          </a:r>
          <a:r>
            <a:rPr lang="en-US" sz="2500" kern="1200" dirty="0" smtClean="0"/>
            <a:t>Compliance</a:t>
          </a:r>
          <a:endParaRPr lang="en-US" sz="2500" kern="1200" dirty="0"/>
        </a:p>
      </dsp:txBody>
      <dsp:txXfrm>
        <a:off x="1504161" y="2939367"/>
        <a:ext cx="2062178" cy="1291508"/>
      </dsp:txXfrm>
    </dsp:sp>
    <dsp:sp modelId="{A25F3C3D-3DF0-4398-B01F-2B9D7298BBC9}">
      <dsp:nvSpPr>
        <dsp:cNvPr id="0" name=""/>
        <dsp:cNvSpPr/>
      </dsp:nvSpPr>
      <dsp:spPr>
        <a:xfrm>
          <a:off x="2279105" y="717280"/>
          <a:ext cx="3823789" cy="3823789"/>
        </a:xfrm>
        <a:custGeom>
          <a:avLst/>
          <a:gdLst/>
          <a:ahLst/>
          <a:cxnLst/>
          <a:rect l="0" t="0" r="0" b="0"/>
          <a:pathLst>
            <a:path>
              <a:moveTo>
                <a:pt x="12787" y="2132652"/>
              </a:moveTo>
              <a:arcTo wR="1911894" hR="1911894" stAng="10402171" swAng="365285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895C2-7C5C-4FA6-8DDF-96039E124422}">
      <dsp:nvSpPr>
        <dsp:cNvPr id="0" name=""/>
        <dsp:cNvSpPr/>
      </dsp:nvSpPr>
      <dsp:spPr>
        <a:xfrm>
          <a:off x="3314804" y="-205434"/>
          <a:ext cx="1735931" cy="1128355"/>
        </a:xfrm>
        <a:prstGeom prst="roundRect">
          <a:avLst/>
        </a:prstGeom>
        <a:solidFill>
          <a:srgbClr val="FFC000">
            <a:hueOff val="0"/>
            <a:satOff val="0"/>
            <a:lumOff val="0"/>
            <a:alphaOff val="0"/>
          </a:srgbClr>
        </a:solidFill>
        <a:ln w="55000" cap="flat" cmpd="thickThin"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b="1" kern="1200" dirty="0" smtClean="0">
              <a:solidFill>
                <a:srgbClr val="FFFFFF"/>
              </a:solidFill>
              <a:latin typeface="Calibri"/>
              <a:ea typeface="+mn-ea"/>
              <a:cs typeface="+mn-cs"/>
            </a:rPr>
            <a:t>Software Management</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James Irons</a:t>
          </a:r>
          <a:endParaRPr lang="en-US" sz="1100" kern="1200" dirty="0">
            <a:solidFill>
              <a:srgbClr val="FFFFFF"/>
            </a:solidFill>
            <a:latin typeface="Calibri"/>
            <a:ea typeface="+mn-ea"/>
            <a:cs typeface="+mn-cs"/>
          </a:endParaRPr>
        </a:p>
      </dsp:txBody>
      <dsp:txXfrm>
        <a:off x="3369886" y="-150352"/>
        <a:ext cx="1625767" cy="1018191"/>
      </dsp:txXfrm>
    </dsp:sp>
    <dsp:sp modelId="{E1AD92D4-E040-4577-AB55-893794053742}">
      <dsp:nvSpPr>
        <dsp:cNvPr id="0" name=""/>
        <dsp:cNvSpPr/>
      </dsp:nvSpPr>
      <dsp:spPr>
        <a:xfrm>
          <a:off x="2180435" y="446838"/>
          <a:ext cx="4509405" cy="4509405"/>
        </a:xfrm>
        <a:custGeom>
          <a:avLst/>
          <a:gdLst/>
          <a:ahLst/>
          <a:cxnLst/>
          <a:rect l="0" t="0" r="0" b="0"/>
          <a:pathLst>
            <a:path>
              <a:moveTo>
                <a:pt x="2934291" y="135556"/>
              </a:moveTo>
              <a:arcTo wR="2177926" hR="2177926" stAng="17419286" swAng="1684450"/>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 modelId="{9631410E-399B-44A3-A988-6EC7C52C3DA0}">
      <dsp:nvSpPr>
        <dsp:cNvPr id="0" name=""/>
        <dsp:cNvSpPr/>
      </dsp:nvSpPr>
      <dsp:spPr>
        <a:xfrm>
          <a:off x="5527586" y="1149015"/>
          <a:ext cx="1735931" cy="1128355"/>
        </a:xfrm>
        <a:prstGeom prst="roundRect">
          <a:avLst/>
        </a:prstGeom>
        <a:solidFill>
          <a:srgbClr val="FF0000"/>
        </a:solidFill>
        <a:ln w="55000" cap="flat" cmpd="thickThin"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rgbClr val="FFFFFF"/>
              </a:solidFill>
              <a:latin typeface="Calibri"/>
              <a:ea typeface="+mn-ea"/>
              <a:cs typeface="+mn-cs"/>
            </a:rPr>
            <a:t>IT Quality</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Dave Brewer</a:t>
          </a:r>
          <a:endParaRPr lang="en-US" sz="1100" kern="1200" dirty="0">
            <a:solidFill>
              <a:srgbClr val="FFFFFF"/>
            </a:solidFill>
            <a:latin typeface="Calibri"/>
            <a:ea typeface="+mn-ea"/>
            <a:cs typeface="+mn-cs"/>
          </a:endParaRPr>
        </a:p>
      </dsp:txBody>
      <dsp:txXfrm>
        <a:off x="5582668" y="1204097"/>
        <a:ext cx="1625767" cy="1018191"/>
      </dsp:txXfrm>
    </dsp:sp>
    <dsp:sp modelId="{D90E8150-5445-48D5-B7A0-7D7BF43BF7FC}">
      <dsp:nvSpPr>
        <dsp:cNvPr id="0" name=""/>
        <dsp:cNvSpPr/>
      </dsp:nvSpPr>
      <dsp:spPr>
        <a:xfrm>
          <a:off x="2271275" y="1020393"/>
          <a:ext cx="4509405" cy="4509405"/>
        </a:xfrm>
        <a:custGeom>
          <a:avLst/>
          <a:gdLst/>
          <a:ahLst/>
          <a:cxnLst/>
          <a:rect l="0" t="0" r="0" b="0"/>
          <a:pathLst>
            <a:path>
              <a:moveTo>
                <a:pt x="4343697" y="1948140"/>
              </a:moveTo>
              <a:arcTo wR="2177926" hR="2177926" stAng="21236618" swAng="898085"/>
            </a:path>
          </a:pathLst>
        </a:custGeom>
        <a:noFill/>
        <a:ln w="9525" cap="flat" cmpd="sng" algn="ctr">
          <a:solidFill>
            <a:srgbClr val="FFC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3D259467-9347-4CE0-A02C-663CAE6B3CF4}">
      <dsp:nvSpPr>
        <dsp:cNvPr id="0" name=""/>
        <dsp:cNvSpPr/>
      </dsp:nvSpPr>
      <dsp:spPr>
        <a:xfrm>
          <a:off x="5146592" y="2843746"/>
          <a:ext cx="2518610" cy="2104732"/>
        </a:xfrm>
        <a:prstGeom prst="roundRect">
          <a:avLst/>
        </a:prstGeom>
        <a:solidFill>
          <a:srgbClr val="050595">
            <a:lumMod val="60000"/>
            <a:lumOff val="40000"/>
          </a:srgbClr>
        </a:solidFill>
        <a:ln w="55000" cap="flat" cmpd="thickThin"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rgbClr val="FFFFFF"/>
              </a:solidFill>
              <a:latin typeface="Calibri"/>
              <a:ea typeface="+mn-ea"/>
              <a:cs typeface="+mn-cs"/>
            </a:rPr>
            <a:t>Engineering &amp; Technical </a:t>
          </a:r>
          <a:endParaRPr lang="en-US" sz="1100" b="1" kern="1200" dirty="0" smtClean="0">
            <a:solidFill>
              <a:srgbClr val="FFFFFF"/>
            </a:solidFill>
            <a:latin typeface="Calibri"/>
            <a:ea typeface="+mn-ea"/>
            <a:cs typeface="+mn-cs"/>
          </a:endParaRP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Carl Johnson</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Jonathan Wood– Eng. Services</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Justin Cook – Technical Eng.</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Justin Wood – Quality Eng</a:t>
          </a:r>
          <a:r>
            <a:rPr lang="en-US" sz="1100" kern="1200" dirty="0" smtClean="0">
              <a:solidFill>
                <a:srgbClr val="FFFFFF"/>
              </a:solidFill>
              <a:latin typeface="Calibri"/>
              <a:ea typeface="+mn-ea"/>
              <a:cs typeface="+mn-cs"/>
            </a:rPr>
            <a:t>.</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Kris </a:t>
          </a:r>
          <a:r>
            <a:rPr lang="en-US" sz="1100" kern="1200" dirty="0" err="1" smtClean="0">
              <a:solidFill>
                <a:srgbClr val="FFFFFF"/>
              </a:solidFill>
              <a:latin typeface="Calibri"/>
              <a:ea typeface="+mn-ea"/>
              <a:cs typeface="+mn-cs"/>
            </a:rPr>
            <a:t>Swinson</a:t>
          </a:r>
          <a:r>
            <a:rPr lang="en-US" sz="1100" kern="1200" dirty="0" smtClean="0">
              <a:solidFill>
                <a:srgbClr val="FFFFFF"/>
              </a:solidFill>
              <a:latin typeface="Calibri"/>
              <a:ea typeface="+mn-ea"/>
              <a:cs typeface="+mn-cs"/>
            </a:rPr>
            <a:t> – Automation</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John Hartman – Equipment and Utilities</a:t>
          </a:r>
          <a:endParaRPr lang="en-US" sz="1100" kern="1200" dirty="0">
            <a:solidFill>
              <a:srgbClr val="FFFFFF"/>
            </a:solidFill>
            <a:latin typeface="Calibri"/>
            <a:ea typeface="+mn-ea"/>
            <a:cs typeface="+mn-cs"/>
          </a:endParaRPr>
        </a:p>
      </dsp:txBody>
      <dsp:txXfrm>
        <a:off x="5249337" y="2946491"/>
        <a:ext cx="2313120" cy="1899242"/>
      </dsp:txXfrm>
    </dsp:sp>
    <dsp:sp modelId="{657E2D6B-2400-4812-92A2-5B77FA9B2277}">
      <dsp:nvSpPr>
        <dsp:cNvPr id="0" name=""/>
        <dsp:cNvSpPr/>
      </dsp:nvSpPr>
      <dsp:spPr>
        <a:xfrm>
          <a:off x="2286020" y="552945"/>
          <a:ext cx="4509405" cy="4509405"/>
        </a:xfrm>
        <a:custGeom>
          <a:avLst/>
          <a:gdLst/>
          <a:ahLst/>
          <a:cxnLst/>
          <a:rect l="0" t="0" r="0" b="0"/>
          <a:pathLst>
            <a:path>
              <a:moveTo>
                <a:pt x="3681798" y="3753278"/>
              </a:moveTo>
              <a:arcTo wR="2177926" hR="2177926" stAng="2779787" swAng="982620"/>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 modelId="{A54B8496-D4CB-41EE-937E-833A427E5FE8}">
      <dsp:nvSpPr>
        <dsp:cNvPr id="0" name=""/>
        <dsp:cNvSpPr/>
      </dsp:nvSpPr>
      <dsp:spPr>
        <a:xfrm>
          <a:off x="1599929" y="3473255"/>
          <a:ext cx="1735931" cy="1128355"/>
        </a:xfrm>
        <a:prstGeom prst="roundRect">
          <a:avLst/>
        </a:prstGeom>
        <a:solidFill>
          <a:srgbClr val="00B050"/>
        </a:solidFill>
        <a:ln w="55000" cap="flat" cmpd="thickThin"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rgbClr val="FFFFFF"/>
              </a:solidFill>
              <a:latin typeface="Calibri"/>
              <a:ea typeface="+mn-ea"/>
              <a:cs typeface="+mn-cs"/>
            </a:rPr>
            <a:t>Laboratory Compliance</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Chad Cleveland</a:t>
          </a:r>
          <a:endParaRPr lang="en-US" sz="1100" kern="1200" dirty="0">
            <a:solidFill>
              <a:srgbClr val="FFFFFF"/>
            </a:solidFill>
            <a:latin typeface="Calibri"/>
            <a:ea typeface="+mn-ea"/>
            <a:cs typeface="+mn-cs"/>
          </a:endParaRPr>
        </a:p>
      </dsp:txBody>
      <dsp:txXfrm>
        <a:off x="1655011" y="3528337"/>
        <a:ext cx="1625767" cy="1018191"/>
      </dsp:txXfrm>
    </dsp:sp>
    <dsp:sp modelId="{45B362F4-BC18-46C6-99E4-3FC1FAC8B398}">
      <dsp:nvSpPr>
        <dsp:cNvPr id="0" name=""/>
        <dsp:cNvSpPr/>
      </dsp:nvSpPr>
      <dsp:spPr>
        <a:xfrm>
          <a:off x="1735752" y="-49687"/>
          <a:ext cx="4509405" cy="4509405"/>
        </a:xfrm>
        <a:custGeom>
          <a:avLst/>
          <a:gdLst/>
          <a:ahLst/>
          <a:cxnLst/>
          <a:rect l="0" t="0" r="0" b="0"/>
          <a:pathLst>
            <a:path>
              <a:moveTo>
                <a:pt x="1437263" y="4226043"/>
              </a:moveTo>
              <a:arcTo wR="2177926" hR="2177926" stAng="6592895" swAng="1521098"/>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 modelId="{F4E1DF26-2ADA-40B5-A745-8E1D160BCFBD}">
      <dsp:nvSpPr>
        <dsp:cNvPr id="0" name=""/>
        <dsp:cNvSpPr/>
      </dsp:nvSpPr>
      <dsp:spPr>
        <a:xfrm>
          <a:off x="893834" y="1070424"/>
          <a:ext cx="2007812" cy="1352661"/>
        </a:xfrm>
        <a:prstGeom prst="roundRect">
          <a:avLst/>
        </a:prstGeom>
        <a:solidFill>
          <a:srgbClr val="7030A0"/>
        </a:solidFill>
        <a:ln w="55000" cap="flat" cmpd="thickThin"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rgbClr val="FFFFFF"/>
              </a:solidFill>
              <a:latin typeface="Calibri"/>
              <a:ea typeface="+mn-ea"/>
              <a:cs typeface="+mn-cs"/>
            </a:rPr>
            <a:t>Quality Programs and Compliance</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Dave Brewer </a:t>
          </a:r>
        </a:p>
        <a:p>
          <a:pPr lvl="0" algn="ctr" defTabSz="488950">
            <a:lnSpc>
              <a:spcPct val="90000"/>
            </a:lnSpc>
            <a:spcBef>
              <a:spcPct val="0"/>
            </a:spcBef>
            <a:spcAft>
              <a:spcPct val="35000"/>
            </a:spcAft>
          </a:pPr>
          <a:r>
            <a:rPr lang="en-US" sz="1100" kern="1200" dirty="0" smtClean="0">
              <a:solidFill>
                <a:srgbClr val="FFFFFF"/>
              </a:solidFill>
              <a:latin typeface="Calibri"/>
              <a:ea typeface="+mn-ea"/>
              <a:cs typeface="+mn-cs"/>
            </a:rPr>
            <a:t>Jill Schmitt</a:t>
          </a:r>
          <a:endParaRPr lang="en-US" sz="1100" kern="1200" dirty="0">
            <a:solidFill>
              <a:srgbClr val="FFFFFF"/>
            </a:solidFill>
            <a:latin typeface="Calibri"/>
            <a:ea typeface="+mn-ea"/>
            <a:cs typeface="+mn-cs"/>
          </a:endParaRPr>
        </a:p>
      </dsp:txBody>
      <dsp:txXfrm>
        <a:off x="959865" y="1136455"/>
        <a:ext cx="1875750" cy="1220599"/>
      </dsp:txXfrm>
    </dsp:sp>
    <dsp:sp modelId="{BFD93954-D157-482F-898B-31FAF930D96E}">
      <dsp:nvSpPr>
        <dsp:cNvPr id="0" name=""/>
        <dsp:cNvSpPr/>
      </dsp:nvSpPr>
      <dsp:spPr>
        <a:xfrm>
          <a:off x="1557340" y="476991"/>
          <a:ext cx="4509405" cy="4509405"/>
        </a:xfrm>
        <a:custGeom>
          <a:avLst/>
          <a:gdLst/>
          <a:ahLst/>
          <a:cxnLst/>
          <a:rect l="0" t="0" r="0" b="0"/>
          <a:pathLst>
            <a:path>
              <a:moveTo>
                <a:pt x="712469" y="566777"/>
              </a:moveTo>
              <a:arcTo wR="2177926" hR="2177926" stAng="13662672" swAng="1403275"/>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1ADFA-855C-4FB3-90C1-4F9BA1EB2F6A}" type="datetimeFigureOut">
              <a:rPr lang="en-US" smtClean="0"/>
              <a:t>1/23/2015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727FB-39B1-43FB-BE3B-B89AE7E39DC2}" type="slidenum">
              <a:rPr lang="en-US" smtClean="0"/>
              <a:t>‹#›</a:t>
            </a:fld>
            <a:endParaRPr lang="en-US"/>
          </a:p>
        </p:txBody>
      </p:sp>
    </p:spTree>
    <p:extLst>
      <p:ext uri="{BB962C8B-B14F-4D97-AF65-F5344CB8AC3E}">
        <p14:creationId xmlns:p14="http://schemas.microsoft.com/office/powerpoint/2010/main" val="5483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CCE91-006A-491F-BB82-ADC65665D8BD}" type="slidenum">
              <a:rPr lang="en-US" altLang="en-US" smtClean="0"/>
              <a:pPr/>
              <a:t>14</a:t>
            </a:fld>
            <a:endParaRPr lang="en-US" altLang="en-US"/>
          </a:p>
        </p:txBody>
      </p:sp>
    </p:spTree>
    <p:extLst>
      <p:ext uri="{BB962C8B-B14F-4D97-AF65-F5344CB8AC3E}">
        <p14:creationId xmlns:p14="http://schemas.microsoft.com/office/powerpoint/2010/main" val="22171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CCE91-006A-491F-BB82-ADC65665D8BD}" type="slidenum">
              <a:rPr lang="en-US" altLang="en-US" smtClean="0"/>
              <a:pPr/>
              <a:t>15</a:t>
            </a:fld>
            <a:endParaRPr lang="en-US" altLang="en-US"/>
          </a:p>
        </p:txBody>
      </p:sp>
    </p:spTree>
    <p:extLst>
      <p:ext uri="{BB962C8B-B14F-4D97-AF65-F5344CB8AC3E}">
        <p14:creationId xmlns:p14="http://schemas.microsoft.com/office/powerpoint/2010/main" val="3180275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6302" y="1380071"/>
            <a:ext cx="6430967"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4" y="3996267"/>
            <a:ext cx="524073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32174" y="6164264"/>
            <a:ext cx="1686015" cy="664632"/>
          </a:xfrm>
          <a:prstGeom prst="rect">
            <a:avLst/>
          </a:prstGeom>
        </p:spPr>
      </p:pic>
      <p:grpSp>
        <p:nvGrpSpPr>
          <p:cNvPr id="12" name="Group 11"/>
          <p:cNvGrpSpPr/>
          <p:nvPr userDrawn="1"/>
        </p:nvGrpSpPr>
        <p:grpSpPr>
          <a:xfrm>
            <a:off x="113109" y="0"/>
            <a:ext cx="1827610" cy="6858001"/>
            <a:chOff x="1320800" y="0"/>
            <a:chExt cx="2436813" cy="6858001"/>
          </a:xfrm>
        </p:grpSpPr>
        <p:sp>
          <p:nvSpPr>
            <p:cNvPr id="13"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F60E16"/>
            </a:solidFill>
            <a:ln>
              <a:noFill/>
            </a:ln>
          </p:spPr>
        </p:sp>
        <p:sp>
          <p:nvSpPr>
            <p:cNvPr id="15"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0D0D0D"/>
            </a:solidFill>
            <a:ln>
              <a:noFill/>
            </a:ln>
          </p:spPr>
        </p:sp>
        <p:sp>
          <p:nvSpPr>
            <p:cNvPr id="16"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EF0E15"/>
            </a:solidFill>
            <a:ln>
              <a:noFill/>
            </a:ln>
          </p:spPr>
        </p:sp>
        <p:sp>
          <p:nvSpPr>
            <p:cNvPr id="20"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0D0D0D"/>
            </a:solidFill>
            <a:ln>
              <a:noFill/>
            </a:ln>
          </p:spPr>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0"/>
            <a:ext cx="7514033"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5" y="4343400"/>
            <a:ext cx="751403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60" y="685800"/>
            <a:ext cx="6742509"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10" y="3428999"/>
            <a:ext cx="6399611"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60" y="685800"/>
            <a:ext cx="6742509"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4" y="3886200"/>
            <a:ext cx="751403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2"/>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5" y="3505200"/>
            <a:ext cx="751403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3" y="4343400"/>
            <a:ext cx="751403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3"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5"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365865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3" y="685803"/>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6" y="2667002"/>
            <a:ext cx="3671291"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7" y="2667000"/>
            <a:ext cx="3466903"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99492" y="5883278"/>
            <a:ext cx="857250" cy="365125"/>
          </a:xfrm>
          <a:prstGeom prst="rect">
            <a:avLst/>
          </a:prstGeom>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a:xfrm>
            <a:off x="1929211" y="5883278"/>
            <a:ext cx="5313133"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213894" y="5883278"/>
            <a:ext cx="413375"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1600200"/>
            <a:ext cx="266184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6526" y="685799"/>
            <a:ext cx="4680743"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5" y="2971800"/>
            <a:ext cx="266184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2"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299492" y="5883278"/>
            <a:ext cx="857250" cy="365125"/>
          </a:xfrm>
          <a:prstGeom prst="rect">
            <a:avLst/>
          </a:prstGeom>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a:xfrm>
            <a:off x="1929211" y="5883278"/>
            <a:ext cx="5313133"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213894" y="5883278"/>
            <a:ext cx="413375"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299492" y="5883278"/>
            <a:ext cx="857250" cy="365125"/>
          </a:xfrm>
          <a:prstGeom prst="rect">
            <a:avLst/>
          </a:prstGeom>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a:xfrm>
            <a:off x="1929211" y="5883278"/>
            <a:ext cx="5313133"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213894" y="5883278"/>
            <a:ext cx="413375"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808" y="428628"/>
            <a:ext cx="7514035"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808" y="2409827"/>
            <a:ext cx="7514035"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48153" y="6183928"/>
            <a:ext cx="1686015" cy="664632"/>
          </a:xfrm>
          <a:prstGeom prst="rect">
            <a:avLst/>
          </a:prstGeom>
        </p:spPr>
      </p:pic>
      <p:grpSp>
        <p:nvGrpSpPr>
          <p:cNvPr id="12" name="Group 11"/>
          <p:cNvGrpSpPr/>
          <p:nvPr/>
        </p:nvGrpSpPr>
        <p:grpSpPr>
          <a:xfrm>
            <a:off x="113109" y="0"/>
            <a:ext cx="1827610" cy="6858001"/>
            <a:chOff x="1320800" y="0"/>
            <a:chExt cx="2436813" cy="6858001"/>
          </a:xfrm>
        </p:grpSpPr>
        <p:sp>
          <p:nvSpPr>
            <p:cNvPr id="13"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F60E16"/>
            </a:solidFill>
            <a:ln>
              <a:noFill/>
            </a:ln>
          </p:spPr>
        </p:sp>
        <p:sp>
          <p:nvSpPr>
            <p:cNvPr id="15"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0D0D0D"/>
            </a:solidFill>
            <a:ln>
              <a:noFill/>
            </a:ln>
          </p:spPr>
        </p:sp>
        <p:sp>
          <p:nvSpPr>
            <p:cNvPr id="16"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EF0E15"/>
            </a:solidFill>
            <a:ln>
              <a:noFill/>
            </a:ln>
          </p:spPr>
        </p:sp>
        <p:sp>
          <p:nvSpPr>
            <p:cNvPr id="19"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0D0D0D"/>
            </a:solidFill>
            <a:ln>
              <a:noFill/>
            </a:ln>
          </p:spPr>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60" r:id="rId8"/>
    <p:sldLayoutId id="2147483657" r:id="rId9"/>
    <p:sldLayoutId id="2147483663" r:id="rId10"/>
    <p:sldLayoutId id="2147483664" r:id="rId11"/>
    <p:sldLayoutId id="2147483665" r:id="rId12"/>
    <p:sldLayoutId id="2147483666" r:id="rId13"/>
    <p:sldLayoutId id="2147483667" r:id="rId14"/>
    <p:sldLayoutId id="2147483658" r:id="rId15"/>
    <p:sldLayoutId id="2147483659" r:id="rId16"/>
    <p:sldLayoutId id="214748366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rgbClr val="FA0F16"/>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rgbClr val="FA0F16"/>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rgbClr val="FA0F16"/>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rgbClr val="FA0F16"/>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rgbClr val="FA0F16"/>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5.jpe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4.jpe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hyperlink" Target="http://www.bayer.co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4.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4.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slide" Target="slide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4.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slide" Target="slide4.xml"/><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9846" y="1380071"/>
            <a:ext cx="6927423" cy="2616199"/>
          </a:xfrm>
        </p:spPr>
        <p:txBody>
          <a:bodyPr>
            <a:normAutofit fontScale="90000"/>
          </a:bodyPr>
          <a:lstStyle/>
          <a:p>
            <a:r>
              <a:rPr lang="en-US" b="1" dirty="0"/>
              <a:t>Sequence Inc. and Business Development Basics</a:t>
            </a:r>
            <a:endParaRPr lang="en-US" dirty="0"/>
          </a:p>
        </p:txBody>
      </p:sp>
      <p:sp>
        <p:nvSpPr>
          <p:cNvPr id="3" name="Subtitle 2"/>
          <p:cNvSpPr>
            <a:spLocks noGrp="1"/>
          </p:cNvSpPr>
          <p:nvPr>
            <p:ph type="subTitle" idx="1"/>
          </p:nvPr>
        </p:nvSpPr>
        <p:spPr>
          <a:xfrm>
            <a:off x="1184031" y="4265901"/>
            <a:ext cx="7302560" cy="1388534"/>
          </a:xfrm>
        </p:spPr>
        <p:txBody>
          <a:bodyPr>
            <a:normAutofit/>
          </a:bodyPr>
          <a:lstStyle/>
          <a:p>
            <a:r>
              <a:rPr lang="en-US" dirty="0"/>
              <a:t>This document is intended to provide all Sequence Inc. employees with an introduction to the company as well a basic understanding of the business development process.</a:t>
            </a:r>
          </a:p>
          <a:p>
            <a:endParaRPr lang="en-US" dirty="0"/>
          </a:p>
        </p:txBody>
      </p:sp>
    </p:spTree>
    <p:extLst>
      <p:ext uri="{BB962C8B-B14F-4D97-AF65-F5344CB8AC3E}">
        <p14:creationId xmlns:p14="http://schemas.microsoft.com/office/powerpoint/2010/main" val="1348859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7" y="0"/>
            <a:ext cx="7776763" cy="1358900"/>
          </a:xfrm>
        </p:spPr>
        <p:txBody>
          <a:bodyPr>
            <a:noAutofit/>
          </a:bodyPr>
          <a:lstStyle/>
          <a:p>
            <a:r>
              <a:rPr lang="en-US" sz="4000" b="1" dirty="0">
                <a:solidFill>
                  <a:srgbClr val="F60E16"/>
                </a:solidFill>
                <a:latin typeface="Arial Black" panose="020B0A04020102020204" pitchFamily="34" charset="0"/>
              </a:rPr>
              <a:t>Service Offerings Contacts</a:t>
            </a:r>
          </a:p>
        </p:txBody>
      </p:sp>
      <p:graphicFrame>
        <p:nvGraphicFramePr>
          <p:cNvPr id="4" name="Content Placeholder 5"/>
          <p:cNvGraphicFramePr>
            <a:graphicFrameLocks/>
          </p:cNvGraphicFramePr>
          <p:nvPr>
            <p:extLst>
              <p:ext uri="{D42A27DB-BD31-4B8C-83A1-F6EECF244321}">
                <p14:modId xmlns:p14="http://schemas.microsoft.com/office/powerpoint/2010/main" val="876098414"/>
              </p:ext>
            </p:extLst>
          </p:nvPr>
        </p:nvGraphicFramePr>
        <p:xfrm>
          <a:off x="730740" y="1248427"/>
          <a:ext cx="8229600" cy="528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gular Pentagon 5"/>
          <p:cNvSpPr/>
          <p:nvPr/>
        </p:nvSpPr>
        <p:spPr>
          <a:xfrm>
            <a:off x="3824822" y="2430162"/>
            <a:ext cx="2229989" cy="2158314"/>
          </a:xfrm>
          <a:prstGeom prst="pentagon">
            <a:avLst/>
          </a:prstGeom>
          <a:solidFill>
            <a:srgbClr val="FF993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099" fontAlgn="base">
              <a:spcBef>
                <a:spcPct val="0"/>
              </a:spcBef>
              <a:spcAft>
                <a:spcPct val="0"/>
              </a:spcAft>
              <a:defRPr/>
            </a:pPr>
            <a:r>
              <a:rPr lang="en-US" sz="1400" b="1" kern="0" dirty="0">
                <a:solidFill>
                  <a:srgbClr val="FFFFFF"/>
                </a:solidFill>
                <a:latin typeface="Calibri"/>
              </a:rPr>
              <a:t>Business Development Team</a:t>
            </a:r>
          </a:p>
          <a:p>
            <a:pPr lvl="0" algn="ctr" defTabSz="914099" fontAlgn="base">
              <a:spcBef>
                <a:spcPct val="0"/>
              </a:spcBef>
              <a:spcAft>
                <a:spcPct val="0"/>
              </a:spcAft>
              <a:defRPr/>
            </a:pPr>
            <a:r>
              <a:rPr lang="en-US" sz="1400" kern="0" dirty="0">
                <a:solidFill>
                  <a:srgbClr val="FFFFFF"/>
                </a:solidFill>
                <a:latin typeface="Calibri"/>
              </a:rPr>
              <a:t>Daniel Santarsiero</a:t>
            </a:r>
          </a:p>
          <a:p>
            <a:pPr lvl="0" algn="ctr" defTabSz="914099" fontAlgn="base">
              <a:spcBef>
                <a:spcPct val="0"/>
              </a:spcBef>
              <a:spcAft>
                <a:spcPct val="0"/>
              </a:spcAft>
              <a:defRPr/>
            </a:pPr>
            <a:r>
              <a:rPr lang="en-US" sz="1400" kern="0" dirty="0">
                <a:solidFill>
                  <a:srgbClr val="FFFFFF"/>
                </a:solidFill>
                <a:latin typeface="Calibri"/>
              </a:rPr>
              <a:t>Mark </a:t>
            </a:r>
            <a:r>
              <a:rPr lang="en-US" sz="1400" kern="0" dirty="0" err="1">
                <a:solidFill>
                  <a:srgbClr val="FFFFFF"/>
                </a:solidFill>
                <a:latin typeface="Calibri"/>
              </a:rPr>
              <a:t>Levanites</a:t>
            </a:r>
            <a:endParaRPr lang="en-US" sz="1400" kern="0" dirty="0">
              <a:solidFill>
                <a:srgbClr val="FFFFFF"/>
              </a:solidFill>
              <a:latin typeface="Calibri"/>
            </a:endParaRPr>
          </a:p>
          <a:p>
            <a:pPr lvl="0" algn="ctr" defTabSz="914099" fontAlgn="base">
              <a:spcBef>
                <a:spcPct val="0"/>
              </a:spcBef>
              <a:spcAft>
                <a:spcPct val="0"/>
              </a:spcAft>
              <a:defRPr/>
            </a:pPr>
            <a:r>
              <a:rPr lang="en-US" sz="1400" kern="0" dirty="0">
                <a:solidFill>
                  <a:srgbClr val="FFFFFF"/>
                </a:solidFill>
                <a:latin typeface="Calibri"/>
              </a:rPr>
              <a:t>Dylan Clark</a:t>
            </a:r>
          </a:p>
        </p:txBody>
      </p:sp>
    </p:spTree>
    <p:extLst>
      <p:ext uri="{BB962C8B-B14F-4D97-AF65-F5344CB8AC3E}">
        <p14:creationId xmlns:p14="http://schemas.microsoft.com/office/powerpoint/2010/main" val="1659419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471" y="2377861"/>
            <a:ext cx="7742238" cy="1772793"/>
          </a:xfrm>
        </p:spPr>
        <p:txBody>
          <a:bodyPr>
            <a:normAutofit fontScale="90000"/>
          </a:bodyPr>
          <a:lstStyle/>
          <a:p>
            <a:r>
              <a:rPr lang="en-US" sz="7200" b="1" i="1" dirty="0" smtClean="0"/>
              <a:t>Business Development Basics</a:t>
            </a:r>
            <a:r>
              <a:rPr lang="en-US" sz="3200" b="1" i="1" dirty="0" smtClean="0"/>
              <a:t>  </a:t>
            </a:r>
            <a:r>
              <a:rPr lang="en-US" sz="3200" b="1" i="1" dirty="0" smtClean="0"/>
              <a:t/>
            </a:r>
            <a:br>
              <a:rPr lang="en-US" sz="3200" b="1" i="1" dirty="0" smtClean="0"/>
            </a:br>
            <a:r>
              <a:rPr lang="en-US" sz="3200" dirty="0"/>
              <a:t/>
            </a:r>
            <a:br>
              <a:rPr lang="en-US" sz="3200" dirty="0"/>
            </a:br>
            <a:endParaRPr lang="en-US" sz="3200" dirty="0"/>
          </a:p>
        </p:txBody>
      </p:sp>
    </p:spTree>
    <p:extLst>
      <p:ext uri="{BB962C8B-B14F-4D97-AF65-F5344CB8AC3E}">
        <p14:creationId xmlns:p14="http://schemas.microsoft.com/office/powerpoint/2010/main" val="97684166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325" y="293688"/>
            <a:ext cx="7742238" cy="1772793"/>
          </a:xfrm>
        </p:spPr>
        <p:txBody>
          <a:bodyPr>
            <a:normAutofit fontScale="90000"/>
          </a:bodyPr>
          <a:lstStyle/>
          <a:p>
            <a:r>
              <a:rPr lang="en-US" sz="3200" b="1" i="1" dirty="0"/>
              <a:t>Step 1:  </a:t>
            </a:r>
            <a:r>
              <a:rPr lang="en-US" sz="3200" b="1" i="1" dirty="0" smtClean="0"/>
              <a:t/>
            </a:r>
            <a:br>
              <a:rPr lang="en-US" sz="3200" b="1" i="1" dirty="0" smtClean="0"/>
            </a:br>
            <a:r>
              <a:rPr lang="en-US" sz="3200" b="1" i="1" dirty="0" smtClean="0"/>
              <a:t>Perform </a:t>
            </a:r>
            <a:r>
              <a:rPr lang="en-US" sz="3200" b="1" i="1" dirty="0"/>
              <a:t>your task at the client site to the best of your ability while making yourself the most valuable consultant possible.</a:t>
            </a:r>
            <a:r>
              <a:rPr lang="en-US" sz="3200" dirty="0"/>
              <a:t/>
            </a:r>
            <a:br>
              <a:rPr lang="en-US" sz="3200" dirty="0"/>
            </a:br>
            <a:endParaRPr lang="en-US" sz="3200" dirty="0"/>
          </a:p>
        </p:txBody>
      </p:sp>
      <p:sp>
        <p:nvSpPr>
          <p:cNvPr id="3" name="Text Placeholder 2"/>
          <p:cNvSpPr>
            <a:spLocks noGrp="1"/>
          </p:cNvSpPr>
          <p:nvPr>
            <p:ph type="body" sz="quarter" idx="10"/>
          </p:nvPr>
        </p:nvSpPr>
        <p:spPr>
          <a:xfrm>
            <a:off x="1203325" y="2066481"/>
            <a:ext cx="7788275" cy="4567404"/>
          </a:xfrm>
        </p:spPr>
        <p:txBody>
          <a:bodyPr>
            <a:normAutofit lnSpcReduction="10000"/>
          </a:bodyPr>
          <a:lstStyle/>
          <a:p>
            <a:pPr lvl="0"/>
            <a:r>
              <a:rPr lang="en-US" sz="2400" dirty="0" smtClean="0"/>
              <a:t>Generate </a:t>
            </a:r>
            <a:r>
              <a:rPr lang="en-US" sz="2400" dirty="0"/>
              <a:t>the highest quality documentation by paying attention to details within the document and meeting timelines.</a:t>
            </a:r>
          </a:p>
          <a:p>
            <a:pPr lvl="0"/>
            <a:r>
              <a:rPr lang="en-US" sz="2400" dirty="0"/>
              <a:t>Understand how your project fits within the operations of the facility.</a:t>
            </a:r>
          </a:p>
          <a:p>
            <a:pPr lvl="0"/>
            <a:r>
              <a:rPr lang="en-US" sz="2400" dirty="0"/>
              <a:t>Look for opportunities within your project to provide additional assistance.</a:t>
            </a:r>
          </a:p>
          <a:p>
            <a:pPr lvl="0"/>
            <a:r>
              <a:rPr lang="en-US" sz="2400" dirty="0"/>
              <a:t>Suggest improvements at the appropriate times.</a:t>
            </a:r>
          </a:p>
          <a:p>
            <a:pPr lvl="0"/>
            <a:r>
              <a:rPr lang="en-US" sz="2400" dirty="0"/>
              <a:t>Remember that you are there to serve the client.  </a:t>
            </a:r>
          </a:p>
          <a:p>
            <a:pPr lvl="0"/>
            <a:r>
              <a:rPr lang="en-US" sz="2400" dirty="0"/>
              <a:t>Become the subject matter expert when it comes to systems used in job </a:t>
            </a:r>
            <a:r>
              <a:rPr lang="en-US" sz="2400" dirty="0" smtClean="0"/>
              <a:t>(i.e.: </a:t>
            </a:r>
            <a:r>
              <a:rPr lang="en-US" sz="2400" dirty="0"/>
              <a:t>Change Control, Documentation Approval and Storage, Deviation, </a:t>
            </a:r>
            <a:r>
              <a:rPr lang="en-US" sz="2400" dirty="0" smtClean="0"/>
              <a:t>etc.)</a:t>
            </a:r>
            <a:endParaRPr lang="en-US" sz="2400" dirty="0"/>
          </a:p>
          <a:p>
            <a:endParaRPr lang="en-US" dirty="0"/>
          </a:p>
        </p:txBody>
      </p:sp>
    </p:spTree>
    <p:extLst>
      <p:ext uri="{BB962C8B-B14F-4D97-AF65-F5344CB8AC3E}">
        <p14:creationId xmlns:p14="http://schemas.microsoft.com/office/powerpoint/2010/main" val="215246469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9088"/>
            <a:ext cx="8001000" cy="886397"/>
          </a:xfrm>
        </p:spPr>
        <p:txBody>
          <a:bodyPr>
            <a:normAutofit fontScale="90000"/>
          </a:bodyPr>
          <a:lstStyle/>
          <a:p>
            <a:r>
              <a:rPr lang="en-US" sz="3200" b="1" i="1" dirty="0"/>
              <a:t>Step 2:  </a:t>
            </a:r>
            <a:r>
              <a:rPr lang="en-US" sz="3200" b="1" i="1" dirty="0" smtClean="0"/>
              <a:t/>
            </a:r>
            <a:br>
              <a:rPr lang="en-US" sz="3200" b="1" i="1" dirty="0" smtClean="0"/>
            </a:br>
            <a:r>
              <a:rPr lang="en-US" sz="3200" b="1" i="1" dirty="0" smtClean="0"/>
              <a:t>Get </a:t>
            </a:r>
            <a:r>
              <a:rPr lang="en-US" sz="3200" b="1" i="1" dirty="0"/>
              <a:t>to know your colleagues on your project.  </a:t>
            </a:r>
            <a:r>
              <a:rPr lang="en-US" sz="3200" dirty="0"/>
              <a:t/>
            </a:r>
            <a:br>
              <a:rPr lang="en-US" sz="3200" dirty="0"/>
            </a:br>
            <a:endParaRPr lang="en-US" sz="3200" dirty="0"/>
          </a:p>
        </p:txBody>
      </p:sp>
      <p:sp>
        <p:nvSpPr>
          <p:cNvPr id="3" name="Text Placeholder 2"/>
          <p:cNvSpPr>
            <a:spLocks noGrp="1"/>
          </p:cNvSpPr>
          <p:nvPr>
            <p:ph type="body" sz="quarter" idx="10"/>
          </p:nvPr>
        </p:nvSpPr>
        <p:spPr>
          <a:xfrm>
            <a:off x="1143000" y="1294385"/>
            <a:ext cx="7810500" cy="5472267"/>
          </a:xfrm>
        </p:spPr>
        <p:txBody>
          <a:bodyPr>
            <a:normAutofit lnSpcReduction="10000"/>
          </a:bodyPr>
          <a:lstStyle/>
          <a:p>
            <a:pPr lvl="0"/>
            <a:r>
              <a:rPr lang="en-US" sz="2800" dirty="0" smtClean="0"/>
              <a:t>This </a:t>
            </a:r>
            <a:r>
              <a:rPr lang="en-US" sz="2800" dirty="0"/>
              <a:t>includes QA, Validation, Project Sponsors, System/Business Owners, System Support Personal, Operation Support Personnel, Vendors, and all associated direct reports. </a:t>
            </a:r>
          </a:p>
          <a:p>
            <a:r>
              <a:rPr lang="en-US" sz="2800" dirty="0"/>
              <a:t>Inquire with your respected colleagues about upcoming and other potential opportunities.</a:t>
            </a:r>
          </a:p>
          <a:p>
            <a:pPr lvl="0"/>
            <a:r>
              <a:rPr lang="en-US" sz="2800" dirty="0" smtClean="0"/>
              <a:t>Attend </a:t>
            </a:r>
            <a:r>
              <a:rPr lang="en-US" sz="2800" dirty="0"/>
              <a:t>client events, lunches, etc.</a:t>
            </a:r>
          </a:p>
          <a:p>
            <a:pPr lvl="0"/>
            <a:r>
              <a:rPr lang="en-US" sz="2800" dirty="0"/>
              <a:t>Talk with your respected colleagues about recommendations </a:t>
            </a:r>
            <a:r>
              <a:rPr lang="en-US" sz="2800" dirty="0" smtClean="0"/>
              <a:t>for potential employment </a:t>
            </a:r>
            <a:r>
              <a:rPr lang="en-US" sz="2800" dirty="0"/>
              <a:t>with Sequence.</a:t>
            </a:r>
          </a:p>
          <a:p>
            <a:pPr lvl="0"/>
            <a:r>
              <a:rPr lang="en-US" sz="2800" dirty="0" smtClean="0"/>
              <a:t>Upon </a:t>
            </a:r>
            <a:r>
              <a:rPr lang="en-US" sz="2800" dirty="0"/>
              <a:t>completion of project ask colleagues for LinkedIn </a:t>
            </a:r>
            <a:r>
              <a:rPr lang="en-US" sz="2800" dirty="0" smtClean="0"/>
              <a:t>recommendation, client endorsements, etc.</a:t>
            </a:r>
            <a:endParaRPr lang="en-US" sz="2800" dirty="0"/>
          </a:p>
          <a:p>
            <a:endParaRPr lang="en-US" sz="2800" dirty="0"/>
          </a:p>
        </p:txBody>
      </p:sp>
    </p:spTree>
    <p:extLst>
      <p:ext uri="{BB962C8B-B14F-4D97-AF65-F5344CB8AC3E}">
        <p14:creationId xmlns:p14="http://schemas.microsoft.com/office/powerpoint/2010/main" val="1280485465"/>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750" y="368893"/>
            <a:ext cx="8382000" cy="886397"/>
          </a:xfrm>
        </p:spPr>
        <p:txBody>
          <a:bodyPr>
            <a:normAutofit fontScale="90000"/>
          </a:bodyPr>
          <a:lstStyle/>
          <a:p>
            <a:r>
              <a:rPr lang="en-US" sz="3200" b="1" i="1" dirty="0"/>
              <a:t>Step 3: </a:t>
            </a:r>
            <a:r>
              <a:rPr lang="en-US" sz="3200" b="1" i="1" dirty="0" smtClean="0"/>
              <a:t/>
            </a:r>
            <a:br>
              <a:rPr lang="en-US" sz="3200" b="1" i="1" dirty="0" smtClean="0"/>
            </a:br>
            <a:r>
              <a:rPr lang="en-US" sz="3200" b="1" i="1" dirty="0" smtClean="0"/>
              <a:t>Recognize </a:t>
            </a:r>
            <a:r>
              <a:rPr lang="en-US" sz="3200" b="1" i="1" dirty="0"/>
              <a:t>opportunities for yourself and others.</a:t>
            </a:r>
            <a:r>
              <a:rPr lang="en-US" sz="3200" dirty="0"/>
              <a:t/>
            </a:r>
            <a:br>
              <a:rPr lang="en-US" sz="3200" dirty="0"/>
            </a:br>
            <a:endParaRPr lang="en-US" sz="3200" dirty="0"/>
          </a:p>
        </p:txBody>
      </p:sp>
      <p:sp>
        <p:nvSpPr>
          <p:cNvPr id="3" name="Text Placeholder 2"/>
          <p:cNvSpPr>
            <a:spLocks noGrp="1"/>
          </p:cNvSpPr>
          <p:nvPr>
            <p:ph type="body" sz="quarter" idx="10"/>
          </p:nvPr>
        </p:nvSpPr>
        <p:spPr>
          <a:xfrm>
            <a:off x="1206500" y="1255290"/>
            <a:ext cx="7810500" cy="5602710"/>
          </a:xfrm>
        </p:spPr>
        <p:txBody>
          <a:bodyPr>
            <a:normAutofit lnSpcReduction="10000"/>
          </a:bodyPr>
          <a:lstStyle/>
          <a:p>
            <a:pPr lvl="0"/>
            <a:r>
              <a:rPr lang="en-US" sz="2800" dirty="0" smtClean="0"/>
              <a:t>Are </a:t>
            </a:r>
            <a:r>
              <a:rPr lang="en-US" sz="2800" dirty="0"/>
              <a:t>there other aspects of the overall project that will require additional expertise/resources?</a:t>
            </a:r>
          </a:p>
          <a:p>
            <a:pPr lvl="0"/>
            <a:r>
              <a:rPr lang="en-US" sz="2800" dirty="0"/>
              <a:t>Will your project have additional phases (i.e. future upgrades, additional interfaces, </a:t>
            </a:r>
            <a:r>
              <a:rPr lang="en-US" sz="2800" dirty="0" smtClean="0"/>
              <a:t>etc.)?</a:t>
            </a:r>
            <a:endParaRPr lang="en-US" sz="2800" dirty="0"/>
          </a:p>
          <a:p>
            <a:pPr lvl="0"/>
            <a:r>
              <a:rPr lang="en-US" sz="2800" dirty="0"/>
              <a:t>Are there similar upcoming projects (i.e. at other facilities, duplicate equipment, </a:t>
            </a:r>
            <a:r>
              <a:rPr lang="en-US" sz="2800" dirty="0" smtClean="0"/>
              <a:t>etc.)?</a:t>
            </a:r>
            <a:endParaRPr lang="en-US" sz="2800" dirty="0"/>
          </a:p>
          <a:p>
            <a:pPr lvl="0"/>
            <a:r>
              <a:rPr lang="en-US" sz="2800" dirty="0"/>
              <a:t>Do you know of upgrades or other technology advancements that might impact the client current system or process?</a:t>
            </a:r>
          </a:p>
          <a:p>
            <a:pPr lvl="0"/>
            <a:r>
              <a:rPr lang="en-US" sz="2800" dirty="0"/>
              <a:t>What other projects are your colleagues involved with?  Are other opportunities available</a:t>
            </a:r>
            <a:r>
              <a:rPr lang="en-US" sz="2800" dirty="0" smtClean="0"/>
              <a:t>?</a:t>
            </a:r>
          </a:p>
          <a:p>
            <a:pPr lvl="0"/>
            <a:r>
              <a:rPr lang="en-US" sz="2800" dirty="0" smtClean="0"/>
              <a:t>Look for opportunities to get your Sequence colleagues involved in your project.</a:t>
            </a:r>
            <a:endParaRPr lang="en-US" sz="2800" dirty="0"/>
          </a:p>
          <a:p>
            <a:pPr marL="0" indent="0">
              <a:buNone/>
            </a:pPr>
            <a:endParaRPr lang="en-US" dirty="0"/>
          </a:p>
        </p:txBody>
      </p:sp>
    </p:spTree>
    <p:extLst>
      <p:ext uri="{BB962C8B-B14F-4D97-AF65-F5344CB8AC3E}">
        <p14:creationId xmlns:p14="http://schemas.microsoft.com/office/powerpoint/2010/main" val="53728563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81321"/>
            <a:ext cx="8382000" cy="997196"/>
          </a:xfrm>
        </p:spPr>
        <p:txBody>
          <a:bodyPr>
            <a:normAutofit fontScale="90000"/>
          </a:bodyPr>
          <a:lstStyle/>
          <a:p>
            <a:r>
              <a:rPr lang="en-US" sz="3600" b="1" i="1" dirty="0"/>
              <a:t>Step 4: </a:t>
            </a:r>
            <a:r>
              <a:rPr lang="en-US" sz="3600" b="1" i="1" dirty="0" smtClean="0"/>
              <a:t/>
            </a:r>
            <a:br>
              <a:rPr lang="en-US" sz="3600" b="1" i="1" dirty="0" smtClean="0"/>
            </a:br>
            <a:r>
              <a:rPr lang="en-US" sz="3600" b="1" i="1" dirty="0" smtClean="0"/>
              <a:t>Communicate</a:t>
            </a:r>
            <a:r>
              <a:rPr lang="en-US" sz="3600" dirty="0"/>
              <a:t/>
            </a:r>
            <a:br>
              <a:rPr lang="en-US" sz="3600" dirty="0"/>
            </a:br>
            <a:endParaRPr lang="en-US" sz="3600" dirty="0"/>
          </a:p>
        </p:txBody>
      </p:sp>
      <p:sp>
        <p:nvSpPr>
          <p:cNvPr id="3" name="Text Placeholder 2"/>
          <p:cNvSpPr>
            <a:spLocks noGrp="1"/>
          </p:cNvSpPr>
          <p:nvPr>
            <p:ph type="body" sz="quarter" idx="10"/>
          </p:nvPr>
        </p:nvSpPr>
        <p:spPr>
          <a:xfrm>
            <a:off x="1219200" y="1130633"/>
            <a:ext cx="7924800" cy="5638467"/>
          </a:xfrm>
        </p:spPr>
        <p:txBody>
          <a:bodyPr/>
          <a:lstStyle/>
          <a:p>
            <a:pPr marL="0" indent="0">
              <a:buNone/>
            </a:pPr>
            <a:r>
              <a:rPr lang="en-US" b="1" i="1" dirty="0" smtClean="0"/>
              <a:t>Share all opportunity </a:t>
            </a:r>
            <a:r>
              <a:rPr lang="en-US" b="1" i="1" dirty="0"/>
              <a:t>knowledge </a:t>
            </a:r>
            <a:r>
              <a:rPr lang="en-US" b="1" i="1" dirty="0" smtClean="0"/>
              <a:t>with your </a:t>
            </a:r>
            <a:r>
              <a:rPr lang="en-US" b="1" i="1" dirty="0"/>
              <a:t>Site Lead and/or Sequence Management</a:t>
            </a:r>
            <a:endParaRPr lang="en-US" dirty="0"/>
          </a:p>
          <a:p>
            <a:pPr lvl="0"/>
            <a:r>
              <a:rPr lang="en-US" sz="2400" dirty="0"/>
              <a:t>Provide as much detail about any opportunities as possible.  This can include project name, system type, contacts, decision makers, timeframe, resource requirements, deliverables, process, product, vendors, systems, etc.  </a:t>
            </a:r>
          </a:p>
          <a:p>
            <a:pPr lvl="0"/>
            <a:r>
              <a:rPr lang="en-US" sz="2400" dirty="0"/>
              <a:t>This can be as little as “I heard the lab might be ordering a new instrument next </a:t>
            </a:r>
            <a:r>
              <a:rPr lang="en-US" sz="2400" dirty="0" smtClean="0"/>
              <a:t>year” or “ABC </a:t>
            </a:r>
            <a:r>
              <a:rPr lang="en-US" sz="2400" dirty="0"/>
              <a:t>Pharma is building a million square foot facility in Alaska</a:t>
            </a:r>
            <a:r>
              <a:rPr lang="en-US" sz="2400" dirty="0" smtClean="0"/>
              <a:t>” to “ Validation Manager Joe has a need for a resource immediately. I have a recommendation for this opportunity”.</a:t>
            </a:r>
            <a:endParaRPr lang="en-US" sz="2400" dirty="0"/>
          </a:p>
          <a:p>
            <a:pPr lvl="0"/>
            <a:r>
              <a:rPr lang="en-US" sz="2400" dirty="0" smtClean="0"/>
              <a:t>Take ownership of the opportunity.  Follow </a:t>
            </a:r>
            <a:r>
              <a:rPr lang="en-US" sz="2400" dirty="0"/>
              <a:t>up with your Site Lead and/or Sequence Management about the opportunities that you presented.  </a:t>
            </a:r>
            <a:r>
              <a:rPr lang="en-US" sz="2400" dirty="0" smtClean="0"/>
              <a:t>Help drive the opportunity to </a:t>
            </a:r>
            <a:r>
              <a:rPr lang="en-US" sz="2400" u="sng" dirty="0" smtClean="0"/>
              <a:t>success</a:t>
            </a:r>
            <a:r>
              <a:rPr lang="en-US" sz="2400" dirty="0" smtClean="0"/>
              <a:t>!</a:t>
            </a:r>
            <a:endParaRPr lang="en-US" sz="2400" dirty="0"/>
          </a:p>
          <a:p>
            <a:endParaRPr lang="en-US" dirty="0"/>
          </a:p>
        </p:txBody>
      </p:sp>
    </p:spTree>
    <p:extLst>
      <p:ext uri="{BB962C8B-B14F-4D97-AF65-F5344CB8AC3E}">
        <p14:creationId xmlns:p14="http://schemas.microsoft.com/office/powerpoint/2010/main" val="15144385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normAutofit fontScale="90000"/>
          </a:bodyPr>
          <a:lstStyle/>
          <a:p>
            <a:r>
              <a:rPr lang="en-US" sz="3600" dirty="0" smtClean="0"/>
              <a:t>More </a:t>
            </a:r>
            <a:r>
              <a:rPr lang="en-US" sz="3600" b="1" i="1" dirty="0"/>
              <a:t>Step 4: Communicate</a:t>
            </a:r>
            <a:endParaRPr lang="en-US" sz="3600" dirty="0"/>
          </a:p>
        </p:txBody>
      </p:sp>
      <p:sp>
        <p:nvSpPr>
          <p:cNvPr id="3" name="Text Placeholder 2"/>
          <p:cNvSpPr>
            <a:spLocks noGrp="1"/>
          </p:cNvSpPr>
          <p:nvPr>
            <p:ph type="body" sz="quarter" idx="10"/>
          </p:nvPr>
        </p:nvSpPr>
        <p:spPr>
          <a:xfrm>
            <a:off x="1231900" y="1236786"/>
            <a:ext cx="7708900" cy="5466112"/>
          </a:xfrm>
        </p:spPr>
        <p:txBody>
          <a:bodyPr>
            <a:normAutofit lnSpcReduction="10000"/>
          </a:bodyPr>
          <a:lstStyle/>
          <a:p>
            <a:pPr marL="0" indent="0">
              <a:buNone/>
            </a:pPr>
            <a:r>
              <a:rPr lang="en-US" b="1" i="1" dirty="0"/>
              <a:t>Communicate with the client when appropriate.</a:t>
            </a:r>
            <a:endParaRPr lang="en-US" dirty="0"/>
          </a:p>
          <a:p>
            <a:pPr lvl="0"/>
            <a:r>
              <a:rPr lang="en-US" sz="2400" dirty="0"/>
              <a:t>“I </a:t>
            </a:r>
            <a:r>
              <a:rPr lang="en-US" sz="2400" dirty="0" smtClean="0"/>
              <a:t>may </a:t>
            </a:r>
            <a:r>
              <a:rPr lang="en-US" sz="2400" dirty="0"/>
              <a:t>be available at the end of </a:t>
            </a:r>
            <a:r>
              <a:rPr lang="en-US" sz="2400" dirty="0" smtClean="0"/>
              <a:t>this project </a:t>
            </a:r>
            <a:r>
              <a:rPr lang="en-US" sz="2400" dirty="0"/>
              <a:t>but if I’m not I know we have other qualified resources that produce quality work like I do.”</a:t>
            </a:r>
          </a:p>
          <a:p>
            <a:pPr lvl="0"/>
            <a:r>
              <a:rPr lang="en-US" sz="2400" dirty="0"/>
              <a:t>“I believe Sequence can help with that need.  I know we have supported other clients on similar projects. </a:t>
            </a:r>
            <a:r>
              <a:rPr lang="en-US" sz="2400" dirty="0" smtClean="0"/>
              <a:t>I will set up a meeting with you, me and the Sequence representative </a:t>
            </a:r>
            <a:r>
              <a:rPr lang="en-US" sz="2400" dirty="0"/>
              <a:t>who </a:t>
            </a:r>
            <a:r>
              <a:rPr lang="en-US" sz="2400" dirty="0" smtClean="0"/>
              <a:t>knows more about this subject </a:t>
            </a:r>
            <a:r>
              <a:rPr lang="en-US" sz="2400" dirty="0"/>
              <a:t>and can provide the answers you need.”		</a:t>
            </a:r>
          </a:p>
          <a:p>
            <a:pPr lvl="0"/>
            <a:r>
              <a:rPr lang="en-US" sz="2400" dirty="0" smtClean="0"/>
              <a:t>“Are there </a:t>
            </a:r>
            <a:r>
              <a:rPr lang="en-US" sz="2400" dirty="0"/>
              <a:t>any projects coming up where Sequence could help by providing expertise or additional resources? </a:t>
            </a:r>
          </a:p>
          <a:p>
            <a:pPr lvl="0"/>
            <a:r>
              <a:rPr lang="en-US" sz="2400" dirty="0"/>
              <a:t>“Sequence has six (6) different service offerings.  My expertise is not in that specific service offering but I will get </a:t>
            </a:r>
            <a:r>
              <a:rPr lang="en-US" sz="2400" dirty="0" smtClean="0"/>
              <a:t>in </a:t>
            </a:r>
            <a:r>
              <a:rPr lang="en-US" sz="2400" dirty="0"/>
              <a:t>touch with the person who </a:t>
            </a:r>
            <a:r>
              <a:rPr lang="en-US" sz="2400" dirty="0" smtClean="0"/>
              <a:t>is so that we can discuss.”</a:t>
            </a:r>
            <a:endParaRPr lang="en-US" sz="2400" dirty="0"/>
          </a:p>
          <a:p>
            <a:endParaRPr lang="en-US" sz="2400" dirty="0"/>
          </a:p>
        </p:txBody>
      </p:sp>
    </p:spTree>
    <p:extLst>
      <p:ext uri="{BB962C8B-B14F-4D97-AF65-F5344CB8AC3E}">
        <p14:creationId xmlns:p14="http://schemas.microsoft.com/office/powerpoint/2010/main" val="139784769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9088"/>
            <a:ext cx="8382000" cy="498598"/>
          </a:xfrm>
        </p:spPr>
        <p:txBody>
          <a:bodyPr>
            <a:normAutofit fontScale="90000"/>
          </a:bodyPr>
          <a:lstStyle/>
          <a:p>
            <a:r>
              <a:rPr lang="en-US" sz="3600" dirty="0" smtClean="0"/>
              <a:t>Even More </a:t>
            </a:r>
            <a:br>
              <a:rPr lang="en-US" sz="3600" dirty="0" smtClean="0"/>
            </a:br>
            <a:r>
              <a:rPr lang="en-US" sz="3600" b="1" i="1" dirty="0" smtClean="0"/>
              <a:t>Step </a:t>
            </a:r>
            <a:r>
              <a:rPr lang="en-US" sz="3600" b="1" i="1" dirty="0"/>
              <a:t>4: Communicate</a:t>
            </a:r>
            <a:r>
              <a:rPr lang="en-US" sz="3600" dirty="0" smtClean="0"/>
              <a:t> </a:t>
            </a:r>
            <a:endParaRPr lang="en-US" sz="3600" dirty="0"/>
          </a:p>
        </p:txBody>
      </p:sp>
      <p:sp>
        <p:nvSpPr>
          <p:cNvPr id="3" name="Text Placeholder 2"/>
          <p:cNvSpPr>
            <a:spLocks noGrp="1"/>
          </p:cNvSpPr>
          <p:nvPr>
            <p:ph type="body" sz="quarter" idx="10"/>
          </p:nvPr>
        </p:nvSpPr>
        <p:spPr>
          <a:xfrm>
            <a:off x="1041400" y="927100"/>
            <a:ext cx="8102600" cy="5382385"/>
          </a:xfrm>
        </p:spPr>
        <p:txBody>
          <a:bodyPr>
            <a:normAutofit lnSpcReduction="10000"/>
          </a:bodyPr>
          <a:lstStyle/>
          <a:p>
            <a:pPr marL="0" indent="0">
              <a:buNone/>
            </a:pPr>
            <a:r>
              <a:rPr lang="en-US" b="1" i="1" dirty="0"/>
              <a:t>Don’t forget your </a:t>
            </a:r>
            <a:r>
              <a:rPr lang="en-US" b="1" i="1" dirty="0" smtClean="0"/>
              <a:t>contacts</a:t>
            </a:r>
          </a:p>
          <a:p>
            <a:pPr lvl="0"/>
            <a:r>
              <a:rPr lang="en-US" sz="2200" dirty="0" smtClean="0"/>
              <a:t>Grow </a:t>
            </a:r>
            <a:r>
              <a:rPr lang="en-US" sz="2200" dirty="0"/>
              <a:t>your network.  </a:t>
            </a:r>
          </a:p>
          <a:p>
            <a:pPr lvl="1"/>
            <a:r>
              <a:rPr lang="en-US" sz="2200" dirty="0" smtClean="0"/>
              <a:t>Connect to </a:t>
            </a:r>
            <a:r>
              <a:rPr lang="en-US" sz="2200" dirty="0"/>
              <a:t>your project contacts through LinkedIn invitations.</a:t>
            </a:r>
          </a:p>
          <a:p>
            <a:pPr lvl="1"/>
            <a:r>
              <a:rPr lang="en-US" sz="2200" dirty="0"/>
              <a:t>Save business cards.</a:t>
            </a:r>
          </a:p>
          <a:p>
            <a:pPr lvl="1"/>
            <a:r>
              <a:rPr lang="en-US" sz="2200" dirty="0"/>
              <a:t>Develop email lists for colleagues or save their information in your contacts.</a:t>
            </a:r>
          </a:p>
          <a:p>
            <a:pPr lvl="0"/>
            <a:r>
              <a:rPr lang="en-US" sz="2200" dirty="0" smtClean="0"/>
              <a:t>Maintain </a:t>
            </a:r>
            <a:r>
              <a:rPr lang="en-US" sz="2200" dirty="0"/>
              <a:t>your network.</a:t>
            </a:r>
          </a:p>
          <a:p>
            <a:pPr lvl="1"/>
            <a:r>
              <a:rPr lang="en-US" sz="2200" dirty="0" smtClean="0"/>
              <a:t>Keep </a:t>
            </a:r>
            <a:r>
              <a:rPr lang="en-US" sz="2200" dirty="0"/>
              <a:t>your information up to date </a:t>
            </a:r>
            <a:r>
              <a:rPr lang="en-US" sz="2200" dirty="0" smtClean="0"/>
              <a:t>(i.e.: </a:t>
            </a:r>
            <a:r>
              <a:rPr lang="en-US" sz="2200" dirty="0"/>
              <a:t>LinkedIn accounts) provides your network a means of staying in touch.</a:t>
            </a:r>
          </a:p>
          <a:p>
            <a:pPr lvl="1"/>
            <a:r>
              <a:rPr lang="en-US" sz="2200" dirty="0"/>
              <a:t>Keep in contact with those colleagues whom you enjoyed working with, really respect, and who you think could be a valuable asset or source for potential employees in the future.  (Example: “Hey, are you going to attending the ISPE show next month?”).  This can be colleagues at other sites or whom have moved on to other projects at your current site</a:t>
            </a:r>
            <a:r>
              <a:rPr lang="en-US" sz="2200" dirty="0" smtClean="0"/>
              <a:t>.</a:t>
            </a:r>
            <a:endParaRPr lang="en-US" sz="2000" dirty="0"/>
          </a:p>
        </p:txBody>
      </p:sp>
    </p:spTree>
    <p:extLst>
      <p:ext uri="{BB962C8B-B14F-4D97-AF65-F5344CB8AC3E}">
        <p14:creationId xmlns:p14="http://schemas.microsoft.com/office/powerpoint/2010/main" val="1985375740"/>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normAutofit fontScale="90000"/>
          </a:bodyPr>
          <a:lstStyle/>
          <a:p>
            <a:r>
              <a:rPr lang="en-US" sz="3600" b="1" i="1" dirty="0"/>
              <a:t>Step 5: </a:t>
            </a:r>
            <a:r>
              <a:rPr lang="en-US" sz="3600" b="1" i="1" dirty="0" smtClean="0"/>
              <a:t>Educate</a:t>
            </a:r>
            <a:endParaRPr lang="en-US" sz="3600" dirty="0"/>
          </a:p>
        </p:txBody>
      </p:sp>
      <p:sp>
        <p:nvSpPr>
          <p:cNvPr id="3" name="Text Placeholder 2"/>
          <p:cNvSpPr>
            <a:spLocks noGrp="1"/>
          </p:cNvSpPr>
          <p:nvPr>
            <p:ph type="body" sz="quarter" idx="10"/>
          </p:nvPr>
        </p:nvSpPr>
        <p:spPr>
          <a:xfrm>
            <a:off x="1206499" y="965558"/>
            <a:ext cx="7808711" cy="5607689"/>
          </a:xfrm>
        </p:spPr>
        <p:txBody>
          <a:bodyPr>
            <a:normAutofit fontScale="92500"/>
          </a:bodyPr>
          <a:lstStyle/>
          <a:p>
            <a:pPr marL="0" indent="0">
              <a:buNone/>
            </a:pPr>
            <a:r>
              <a:rPr lang="en-US" sz="2400" b="1" i="1" dirty="0" smtClean="0"/>
              <a:t>Knowing </a:t>
            </a:r>
            <a:r>
              <a:rPr lang="en-US" sz="2400" b="1" i="1" dirty="0"/>
              <a:t>what services Sequence provides is essential for being able to provide the most effective communication with our clients.  It is also vital to know how each piece of the puzzle fits into the industries that we support. </a:t>
            </a:r>
            <a:endParaRPr lang="en-US" sz="2400" dirty="0"/>
          </a:p>
          <a:p>
            <a:pPr marL="0" indent="0">
              <a:buNone/>
            </a:pPr>
            <a:r>
              <a:rPr lang="en-US" sz="2000" b="1" i="1" dirty="0" smtClean="0"/>
              <a:t>Know these things:</a:t>
            </a:r>
            <a:endParaRPr lang="en-US" sz="2000" dirty="0"/>
          </a:p>
          <a:p>
            <a:r>
              <a:rPr lang="en-US" sz="2000" dirty="0"/>
              <a:t>Y</a:t>
            </a:r>
            <a:r>
              <a:rPr lang="en-US" sz="2000" dirty="0" smtClean="0"/>
              <a:t>our client-  CRO/CMO? Product delivery types? Capabilities?</a:t>
            </a:r>
          </a:p>
          <a:p>
            <a:r>
              <a:rPr lang="en-US" sz="2000" dirty="0"/>
              <a:t>S</a:t>
            </a:r>
            <a:r>
              <a:rPr lang="en-US" sz="2000" dirty="0" smtClean="0"/>
              <a:t>ervices </a:t>
            </a:r>
            <a:r>
              <a:rPr lang="en-US" sz="2000" dirty="0"/>
              <a:t>offerings that Sequence </a:t>
            </a:r>
            <a:r>
              <a:rPr lang="en-US" sz="2000" dirty="0" smtClean="0"/>
              <a:t>provides.</a:t>
            </a:r>
            <a:endParaRPr lang="en-US" sz="2000" dirty="0"/>
          </a:p>
          <a:p>
            <a:pPr lvl="0"/>
            <a:r>
              <a:rPr lang="en-US" sz="2000" dirty="0"/>
              <a:t>C</a:t>
            </a:r>
            <a:r>
              <a:rPr lang="en-US" sz="2000" dirty="0" smtClean="0"/>
              <a:t>urrent </a:t>
            </a:r>
            <a:r>
              <a:rPr lang="en-US" sz="2000" dirty="0"/>
              <a:t>and past client projects and Sequence’s involvement with those projects.</a:t>
            </a:r>
          </a:p>
          <a:p>
            <a:pPr lvl="0"/>
            <a:r>
              <a:rPr lang="en-US" sz="2000" dirty="0"/>
              <a:t>O</a:t>
            </a:r>
            <a:r>
              <a:rPr lang="en-US" sz="2000" dirty="0" smtClean="0"/>
              <a:t>ther </a:t>
            </a:r>
            <a:r>
              <a:rPr lang="en-US" sz="2000" dirty="0"/>
              <a:t>Sequence projects ongoing and the personnel involved at your site.</a:t>
            </a:r>
          </a:p>
          <a:p>
            <a:pPr lvl="0"/>
            <a:r>
              <a:rPr lang="en-US" sz="2000" dirty="0"/>
              <a:t>Y</a:t>
            </a:r>
            <a:r>
              <a:rPr lang="en-US" sz="2000" dirty="0" smtClean="0"/>
              <a:t>our </a:t>
            </a:r>
            <a:r>
              <a:rPr lang="en-US" sz="2000" dirty="0"/>
              <a:t>area of expertise and how it fits within target industries.</a:t>
            </a:r>
          </a:p>
          <a:p>
            <a:pPr lvl="0"/>
            <a:r>
              <a:rPr lang="en-US" sz="2000" dirty="0"/>
              <a:t>S</a:t>
            </a:r>
            <a:r>
              <a:rPr lang="en-US" sz="2000" dirty="0" smtClean="0"/>
              <a:t>DLC</a:t>
            </a:r>
            <a:r>
              <a:rPr lang="en-US" sz="2000" dirty="0"/>
              <a:t>.</a:t>
            </a:r>
          </a:p>
          <a:p>
            <a:pPr lvl="0"/>
            <a:r>
              <a:rPr lang="en-US" sz="2000" dirty="0"/>
              <a:t>R</a:t>
            </a:r>
            <a:r>
              <a:rPr lang="en-US" sz="2000" dirty="0" smtClean="0"/>
              <a:t>egulations </a:t>
            </a:r>
            <a:r>
              <a:rPr lang="en-US" sz="2000" dirty="0"/>
              <a:t>for that industry.</a:t>
            </a:r>
          </a:p>
          <a:p>
            <a:pPr lvl="0"/>
            <a:r>
              <a:rPr lang="en-US" sz="2000" dirty="0"/>
              <a:t>S</a:t>
            </a:r>
            <a:r>
              <a:rPr lang="en-US" sz="2000" dirty="0" smtClean="0"/>
              <a:t>ite </a:t>
            </a:r>
            <a:r>
              <a:rPr lang="en-US" sz="2000" dirty="0"/>
              <a:t>SOP’s that apply.</a:t>
            </a:r>
          </a:p>
          <a:p>
            <a:pPr lvl="0"/>
            <a:r>
              <a:rPr lang="en-US" sz="2000" dirty="0"/>
              <a:t>Understanding Industry Trends.</a:t>
            </a:r>
          </a:p>
          <a:p>
            <a:endParaRPr lang="en-US" sz="2000" dirty="0"/>
          </a:p>
        </p:txBody>
      </p:sp>
    </p:spTree>
    <p:extLst>
      <p:ext uri="{BB962C8B-B14F-4D97-AF65-F5344CB8AC3E}">
        <p14:creationId xmlns:p14="http://schemas.microsoft.com/office/powerpoint/2010/main" val="400585477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6088"/>
            <a:ext cx="8382000" cy="608012"/>
          </a:xfrm>
        </p:spPr>
        <p:txBody>
          <a:bodyPr>
            <a:normAutofit fontScale="90000"/>
          </a:bodyPr>
          <a:lstStyle/>
          <a:p>
            <a:r>
              <a:rPr lang="en-US" sz="3600" b="1" i="1" dirty="0"/>
              <a:t>How to gain this information.</a:t>
            </a:r>
            <a:r>
              <a:rPr lang="en-US" sz="3600" dirty="0"/>
              <a:t/>
            </a:r>
            <a:br>
              <a:rPr lang="en-US" sz="3600" dirty="0"/>
            </a:br>
            <a:endParaRPr lang="en-US" sz="3600" dirty="0"/>
          </a:p>
        </p:txBody>
      </p:sp>
      <p:sp>
        <p:nvSpPr>
          <p:cNvPr id="3" name="Text Placeholder 2"/>
          <p:cNvSpPr>
            <a:spLocks noGrp="1"/>
          </p:cNvSpPr>
          <p:nvPr>
            <p:ph type="body" sz="quarter" idx="10"/>
          </p:nvPr>
        </p:nvSpPr>
        <p:spPr>
          <a:xfrm>
            <a:off x="1149350" y="1054100"/>
            <a:ext cx="7880350" cy="5269135"/>
          </a:xfrm>
        </p:spPr>
        <p:txBody>
          <a:bodyPr>
            <a:normAutofit fontScale="92500" lnSpcReduction="10000"/>
          </a:bodyPr>
          <a:lstStyle/>
          <a:p>
            <a:pPr marL="0" indent="0">
              <a:buNone/>
            </a:pPr>
            <a:r>
              <a:rPr lang="en-US" sz="2400" b="1" i="1" dirty="0" smtClean="0"/>
              <a:t>Information </a:t>
            </a:r>
            <a:r>
              <a:rPr lang="en-US" sz="2400" b="1" i="1" dirty="0"/>
              <a:t>about Sequence can be obtained through a number of ways.   A lot of information is available on our website.  Our Website contains information about our Service offerings and current job </a:t>
            </a:r>
            <a:r>
              <a:rPr lang="en-US" sz="2400" b="1" i="1" dirty="0" smtClean="0"/>
              <a:t>postings.  </a:t>
            </a:r>
            <a:endParaRPr lang="en-US" sz="2400" dirty="0"/>
          </a:p>
          <a:p>
            <a:pPr marL="0" indent="0">
              <a:buNone/>
            </a:pPr>
            <a:r>
              <a:rPr lang="en-US" sz="2000" b="1" i="1" dirty="0"/>
              <a:t>Other areas are: </a:t>
            </a:r>
            <a:endParaRPr lang="en-US" sz="2000" dirty="0"/>
          </a:p>
          <a:p>
            <a:pPr lvl="0"/>
            <a:r>
              <a:rPr lang="en-US" sz="2000" dirty="0"/>
              <a:t>Company announcements like:</a:t>
            </a:r>
          </a:p>
          <a:p>
            <a:pPr lvl="1"/>
            <a:r>
              <a:rPr lang="en-US" sz="2000" dirty="0"/>
              <a:t>Newsletters (internal and external)</a:t>
            </a:r>
          </a:p>
          <a:p>
            <a:pPr lvl="1"/>
            <a:r>
              <a:rPr lang="en-US" sz="2000" dirty="0"/>
              <a:t>Press Releases and </a:t>
            </a:r>
            <a:r>
              <a:rPr lang="en-US" sz="2000" dirty="0" err="1"/>
              <a:t>Eblast</a:t>
            </a:r>
            <a:r>
              <a:rPr lang="en-US" sz="2000" dirty="0"/>
              <a:t>, etc. that are distributed from time to time detailing new happenings, events we are attending, and past success.  </a:t>
            </a:r>
          </a:p>
          <a:p>
            <a:pPr lvl="0"/>
            <a:r>
              <a:rPr lang="en-US" sz="2000" dirty="0"/>
              <a:t>The Sequence LinkedIn page is a developing source of information.  </a:t>
            </a:r>
          </a:p>
          <a:p>
            <a:pPr lvl="0"/>
            <a:r>
              <a:rPr lang="en-US" sz="2000" dirty="0"/>
              <a:t>Talking with other Sequence resources about their projects through Gmail IM, email, and company events.  </a:t>
            </a:r>
          </a:p>
          <a:p>
            <a:pPr lvl="0"/>
            <a:r>
              <a:rPr lang="en-US" sz="2000" dirty="0"/>
              <a:t>Attending Sequence </a:t>
            </a:r>
            <a:r>
              <a:rPr lang="en-US" sz="2000" dirty="0" smtClean="0"/>
              <a:t>meetings</a:t>
            </a:r>
            <a:r>
              <a:rPr lang="en-US" sz="2000" dirty="0"/>
              <a:t>.</a:t>
            </a:r>
          </a:p>
          <a:p>
            <a:pPr lvl="0"/>
            <a:r>
              <a:rPr lang="en-US" sz="2000" dirty="0"/>
              <a:t>Keeping up to date with your training.</a:t>
            </a:r>
          </a:p>
          <a:p>
            <a:pPr lvl="0"/>
            <a:r>
              <a:rPr lang="en-US" sz="2000" dirty="0" smtClean="0"/>
              <a:t>Join and attend </a:t>
            </a:r>
            <a:r>
              <a:rPr lang="en-US" sz="2000" dirty="0"/>
              <a:t>committee and society socials, trainings, events. </a:t>
            </a:r>
            <a:endParaRPr lang="en-US" sz="2000" dirty="0" smtClean="0"/>
          </a:p>
          <a:p>
            <a:pPr marL="0" indent="0">
              <a:buNone/>
            </a:pPr>
            <a:endParaRPr lang="en-US" sz="2000" dirty="0"/>
          </a:p>
        </p:txBody>
      </p:sp>
    </p:spTree>
    <p:extLst>
      <p:ext uri="{BB962C8B-B14F-4D97-AF65-F5344CB8AC3E}">
        <p14:creationId xmlns:p14="http://schemas.microsoft.com/office/powerpoint/2010/main" val="1597510946"/>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808" y="339790"/>
            <a:ext cx="7514035" cy="778849"/>
          </a:xfrm>
        </p:spPr>
        <p:txBody>
          <a:bodyPr>
            <a:normAutofit fontScale="90000"/>
          </a:bodyPr>
          <a:lstStyle/>
          <a:p>
            <a:r>
              <a:rPr lang="en-US" sz="5400" b="1" dirty="0"/>
              <a:t>Who is Sequence, Inc.</a:t>
            </a:r>
          </a:p>
        </p:txBody>
      </p:sp>
      <p:sp>
        <p:nvSpPr>
          <p:cNvPr id="4" name="Title 1"/>
          <p:cNvSpPr txBox="1">
            <a:spLocks/>
          </p:cNvSpPr>
          <p:nvPr/>
        </p:nvSpPr>
        <p:spPr>
          <a:xfrm>
            <a:off x="1282485" y="1029802"/>
            <a:ext cx="7514035" cy="778849"/>
          </a:xfrm>
          <a:prstGeom prst="rect">
            <a:avLst/>
          </a:prstGeom>
          <a:effectLst/>
        </p:spPr>
        <p:txBody>
          <a:bodyPr vert="horz" lIns="91440" tIns="45720" rIns="91440" bIns="45720" rtlCol="0" anchor="ctr">
            <a:normAutofit fontScale="3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800" dirty="0"/>
              <a:t>Quality and Compliance Services Leader in the Life Sciences Industry</a:t>
            </a:r>
          </a:p>
          <a:p>
            <a:r>
              <a:rPr lang="en-US" sz="5400" b="1" dirty="0" smtClean="0"/>
              <a:t>.</a:t>
            </a:r>
            <a:endParaRPr lang="en-US" sz="5400" b="1" dirty="0"/>
          </a:p>
        </p:txBody>
      </p:sp>
      <p:sp>
        <p:nvSpPr>
          <p:cNvPr id="6" name="Content Placeholder 2"/>
          <p:cNvSpPr txBox="1">
            <a:spLocks/>
          </p:cNvSpPr>
          <p:nvPr/>
        </p:nvSpPr>
        <p:spPr>
          <a:xfrm>
            <a:off x="1141808" y="2067293"/>
            <a:ext cx="8229600" cy="452596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rgbClr val="FA0F16"/>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rgbClr val="FA0F16"/>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rgbClr val="FA0F16"/>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rgbClr val="FA0F16"/>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rgbClr val="FA0F16"/>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ltLang="en-US" dirty="0" smtClean="0"/>
              <a:t>Full-Service Quality and Compliance Service Provider</a:t>
            </a:r>
          </a:p>
          <a:p>
            <a:r>
              <a:rPr lang="en-US" altLang="en-US" dirty="0" smtClean="0"/>
              <a:t>Headquartered in RTP, North Carolina</a:t>
            </a:r>
          </a:p>
          <a:p>
            <a:r>
              <a:rPr lang="en-US" altLang="en-US" dirty="0" smtClean="0"/>
              <a:t>Offices in Boston and St. Louis</a:t>
            </a:r>
          </a:p>
          <a:p>
            <a:r>
              <a:rPr lang="en-US" altLang="en-US" dirty="0" smtClean="0"/>
              <a:t>Provide Global Support</a:t>
            </a:r>
          </a:p>
          <a:p>
            <a:r>
              <a:rPr lang="en-US" dirty="0" smtClean="0"/>
              <a:t>Business Units: Engineering, Laboratory Services, IT Compliance, Regulatory Compliance, Software Mgmt., and Technical Services. </a:t>
            </a:r>
          </a:p>
          <a:p>
            <a:r>
              <a:rPr lang="en-US" altLang="en-US" dirty="0" smtClean="0"/>
              <a:t>13+ Years Serving Pharmaceutical, Biotech, Tobacco, Food, and Medical Device Manufacturers </a:t>
            </a:r>
          </a:p>
          <a:p>
            <a:pPr>
              <a:buFontTx/>
              <a:buNone/>
            </a:pPr>
            <a:endParaRPr lang="en-US" altLang="en-US" dirty="0" smtClean="0"/>
          </a:p>
          <a:p>
            <a:endParaRPr lang="en-US" altLang="en-US" dirty="0" smtClean="0"/>
          </a:p>
        </p:txBody>
      </p:sp>
      <p:pic>
        <p:nvPicPr>
          <p:cNvPr id="7" name="Picture 11"/>
          <p:cNvPicPr>
            <a:picLocks noChangeAspect="1"/>
          </p:cNvPicPr>
          <p:nvPr/>
        </p:nvPicPr>
        <p:blipFill>
          <a:blip r:embed="rId2" cstate="print">
            <a:extLst>
              <a:ext uri="{28A0092B-C50C-407E-A947-70E740481C1C}">
                <a14:useLocalDpi xmlns:a14="http://schemas.microsoft.com/office/drawing/2010/main" val="0"/>
              </a:ext>
            </a:extLst>
          </a:blip>
          <a:srcRect l="32813"/>
          <a:stretch>
            <a:fillRect/>
          </a:stretch>
        </p:blipFill>
        <p:spPr bwMode="auto">
          <a:xfrm>
            <a:off x="6692456" y="2498663"/>
            <a:ext cx="1830221" cy="115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344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3234" y="427893"/>
            <a:ext cx="8030765" cy="720969"/>
          </a:xfrm>
        </p:spPr>
        <p:txBody>
          <a:bodyPr>
            <a:noAutofit/>
          </a:bodyPr>
          <a:lstStyle/>
          <a:p>
            <a:r>
              <a:rPr lang="en-US" sz="4400" b="1" dirty="0"/>
              <a:t>Sequence, Inc. Clients Include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905000"/>
            <a:ext cx="1609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3509963"/>
            <a:ext cx="12858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118" y="2661444"/>
            <a:ext cx="1519238"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579" y="1673225"/>
            <a:ext cx="16668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3018" y="2908300"/>
            <a:ext cx="16287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733800"/>
            <a:ext cx="19621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725988"/>
            <a:ext cx="15906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752600"/>
            <a:ext cx="15430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1338" y="2844800"/>
            <a:ext cx="14700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5038" y="2943225"/>
            <a:ext cx="1447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4495800"/>
            <a:ext cx="10001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02575" y="2924175"/>
            <a:ext cx="8874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800600"/>
            <a:ext cx="18907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 y="4419600"/>
            <a:ext cx="12668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6238" y="3746500"/>
            <a:ext cx="12588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95412" y="2027238"/>
            <a:ext cx="185102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descr="Bristol-Myers Squibb"/>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2131" y="5791200"/>
            <a:ext cx="19907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3810000"/>
            <a:ext cx="1827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http://www.grifols.com/polymitaImages/public/grifols/grifols.gi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34200" y="4724400"/>
            <a:ext cx="18494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http://www.regeneron.com/img/regeneron.gif"/>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1037" y="5551488"/>
            <a:ext cx="1724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descr="Bayer">
            <a:hlinkClick r:id="rId22"/>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t="22753" b="25415"/>
          <a:stretch/>
        </p:blipFill>
        <p:spPr bwMode="auto">
          <a:xfrm>
            <a:off x="6781800" y="5257799"/>
            <a:ext cx="1029109"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s://www.assaydepot.com/providers/patheon/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38707" y="1425672"/>
            <a:ext cx="1263822" cy="54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80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9589" y="448856"/>
            <a:ext cx="7514033" cy="622300"/>
          </a:xfrm>
        </p:spPr>
        <p:txBody>
          <a:bodyPr>
            <a:noAutofit/>
          </a:bodyPr>
          <a:lstStyle/>
          <a:p>
            <a:r>
              <a:rPr lang="en-US" sz="4800" b="1" dirty="0" smtClean="0">
                <a:solidFill>
                  <a:srgbClr val="F60E16"/>
                </a:solidFill>
                <a:latin typeface="Arial Black" panose="020B0A04020102020204" pitchFamily="34" charset="0"/>
              </a:rPr>
              <a:t>Sequence Service </a:t>
            </a:r>
            <a:r>
              <a:rPr lang="en-US" sz="4800" b="1" dirty="0" smtClean="0">
                <a:solidFill>
                  <a:srgbClr val="F60E16"/>
                </a:solidFill>
                <a:latin typeface="Arial Black" panose="020B0A04020102020204" pitchFamily="34" charset="0"/>
              </a:rPr>
              <a:t>Offerings</a:t>
            </a:r>
            <a:endParaRPr lang="en-US" sz="4800" b="1" dirty="0">
              <a:solidFill>
                <a:srgbClr val="F60E16"/>
              </a:solidFill>
              <a:latin typeface="Arial Black" panose="020B0A04020102020204" pitchFamily="34" charset="0"/>
            </a:endParaRPr>
          </a:p>
        </p:txBody>
      </p:sp>
      <p:sp>
        <p:nvSpPr>
          <p:cNvPr id="5" name="Rectangle 4"/>
          <p:cNvSpPr/>
          <p:nvPr/>
        </p:nvSpPr>
        <p:spPr>
          <a:xfrm>
            <a:off x="771127" y="1150131"/>
            <a:ext cx="7996635" cy="4679164"/>
          </a:xfrm>
          <a:prstGeom prst="rect">
            <a:avLst/>
          </a:prstGeom>
          <a:noFill/>
        </p:spPr>
      </p:sp>
      <p:graphicFrame>
        <p:nvGraphicFramePr>
          <p:cNvPr id="27" name="Content Placeholder 5"/>
          <p:cNvGraphicFramePr>
            <a:graphicFrameLocks/>
          </p:cNvGraphicFramePr>
          <p:nvPr>
            <p:extLst>
              <p:ext uri="{D42A27DB-BD31-4B8C-83A1-F6EECF244321}">
                <p14:modId xmlns:p14="http://schemas.microsoft.com/office/powerpoint/2010/main" val="598486583"/>
              </p:ext>
            </p:extLst>
          </p:nvPr>
        </p:nvGraphicFramePr>
        <p:xfrm>
          <a:off x="658290" y="1652639"/>
          <a:ext cx="8382000" cy="4806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700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3729" y="177007"/>
            <a:ext cx="7514033" cy="622300"/>
          </a:xfrm>
        </p:spPr>
        <p:txBody>
          <a:bodyPr>
            <a:noAutofit/>
          </a:bodyPr>
          <a:lstStyle/>
          <a:p>
            <a:r>
              <a:rPr lang="en-US" sz="4800" b="1" dirty="0" smtClean="0">
                <a:solidFill>
                  <a:srgbClr val="F60E16"/>
                </a:solidFill>
                <a:latin typeface="Arial Black" panose="020B0A04020102020204" pitchFamily="34" charset="0"/>
              </a:rPr>
              <a:t>Service Offerings</a:t>
            </a:r>
            <a:endParaRPr lang="en-US" sz="4800" b="1" dirty="0">
              <a:solidFill>
                <a:srgbClr val="F60E16"/>
              </a:solidFill>
              <a:latin typeface="Arial Black" panose="020B0A04020102020204" pitchFamily="34" charset="0"/>
            </a:endParaRPr>
          </a:p>
        </p:txBody>
      </p:sp>
      <p:sp>
        <p:nvSpPr>
          <p:cNvPr id="5" name="Rectangle 4"/>
          <p:cNvSpPr/>
          <p:nvPr/>
        </p:nvSpPr>
        <p:spPr>
          <a:xfrm>
            <a:off x="771127" y="1150131"/>
            <a:ext cx="7996635" cy="4679164"/>
          </a:xfrm>
          <a:prstGeom prst="rect">
            <a:avLst/>
          </a:prstGeom>
          <a:noFill/>
        </p:spPr>
      </p:sp>
      <p:graphicFrame>
        <p:nvGraphicFramePr>
          <p:cNvPr id="27" name="Content Placeholder 5"/>
          <p:cNvGraphicFramePr>
            <a:graphicFrameLocks/>
          </p:cNvGraphicFramePr>
          <p:nvPr>
            <p:extLst>
              <p:ext uri="{D42A27DB-BD31-4B8C-83A1-F6EECF244321}">
                <p14:modId xmlns:p14="http://schemas.microsoft.com/office/powerpoint/2010/main" val="1402826767"/>
              </p:ext>
            </p:extLst>
          </p:nvPr>
        </p:nvGraphicFramePr>
        <p:xfrm>
          <a:off x="683003" y="1150131"/>
          <a:ext cx="8382000" cy="4806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hlinkClick r:id="rId7" action="ppaction://hlinksldjump" tooltip="Software Management"/>
          </p:cNvPr>
          <p:cNvSpPr txBox="1"/>
          <p:nvPr/>
        </p:nvSpPr>
        <p:spPr>
          <a:xfrm>
            <a:off x="1142944" y="3014264"/>
            <a:ext cx="7497568" cy="2553891"/>
          </a:xfrm>
          <a:prstGeom prst="roundRect">
            <a:avLst/>
          </a:prstGeom>
          <a:solidFill>
            <a:srgbClr val="FFC000"/>
          </a:solidFill>
          <a:effectLst/>
        </p:spPr>
        <p:txBody>
          <a:bodyPr wrap="square" rtlCol="0">
            <a:spAutoFit/>
          </a:bodyPr>
          <a:lstStyle/>
          <a:p>
            <a:pPr algn="ctr"/>
            <a:r>
              <a:rPr lang="en-US" sz="3600" dirty="0" smtClean="0">
                <a:solidFill>
                  <a:schemeClr val="bg1"/>
                </a:solidFill>
              </a:rPr>
              <a:t>COTS Setup and Configuration</a:t>
            </a:r>
          </a:p>
          <a:p>
            <a:pPr algn="ctr"/>
            <a:r>
              <a:rPr lang="en-US" sz="3600" dirty="0" smtClean="0">
                <a:solidFill>
                  <a:schemeClr val="bg1"/>
                </a:solidFill>
              </a:rPr>
              <a:t>Requirements Gathering and Design</a:t>
            </a:r>
          </a:p>
          <a:p>
            <a:pPr algn="ctr"/>
            <a:r>
              <a:rPr lang="en-US" sz="3600" dirty="0" smtClean="0">
                <a:solidFill>
                  <a:schemeClr val="bg1"/>
                </a:solidFill>
              </a:rPr>
              <a:t>System Administration Support</a:t>
            </a:r>
          </a:p>
          <a:p>
            <a:pPr algn="ctr"/>
            <a:r>
              <a:rPr lang="en-US" sz="3600" dirty="0">
                <a:solidFill>
                  <a:schemeClr val="bg1"/>
                </a:solidFill>
              </a:rPr>
              <a:t>Process </a:t>
            </a:r>
            <a:r>
              <a:rPr lang="en-US" sz="3600" dirty="0" smtClean="0">
                <a:solidFill>
                  <a:schemeClr val="bg1"/>
                </a:solidFill>
              </a:rPr>
              <a:t>Modeling/Optimization</a:t>
            </a:r>
            <a:endParaRPr lang="en-US" sz="3600" dirty="0">
              <a:solidFill>
                <a:schemeClr val="bg1"/>
              </a:solidFill>
            </a:endParaRPr>
          </a:p>
        </p:txBody>
      </p:sp>
    </p:spTree>
    <p:extLst>
      <p:ext uri="{BB962C8B-B14F-4D97-AF65-F5344CB8AC3E}">
        <p14:creationId xmlns:p14="http://schemas.microsoft.com/office/powerpoint/2010/main" val="332398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3729" y="177007"/>
            <a:ext cx="7514033" cy="622300"/>
          </a:xfrm>
        </p:spPr>
        <p:txBody>
          <a:bodyPr>
            <a:noAutofit/>
          </a:bodyPr>
          <a:lstStyle/>
          <a:p>
            <a:r>
              <a:rPr lang="en-US" sz="4800" b="1" dirty="0" smtClean="0">
                <a:solidFill>
                  <a:srgbClr val="F60E16"/>
                </a:solidFill>
                <a:latin typeface="Arial Black" panose="020B0A04020102020204" pitchFamily="34" charset="0"/>
              </a:rPr>
              <a:t>Service Offerings</a:t>
            </a:r>
            <a:endParaRPr lang="en-US" sz="4800" b="1" dirty="0">
              <a:solidFill>
                <a:srgbClr val="F60E16"/>
              </a:solidFill>
              <a:latin typeface="Arial Black" panose="020B0A04020102020204" pitchFamily="34" charset="0"/>
            </a:endParaRPr>
          </a:p>
        </p:txBody>
      </p:sp>
      <p:graphicFrame>
        <p:nvGraphicFramePr>
          <p:cNvPr id="27" name="Content Placeholder 5"/>
          <p:cNvGraphicFramePr>
            <a:graphicFrameLocks/>
          </p:cNvGraphicFramePr>
          <p:nvPr>
            <p:extLst>
              <p:ext uri="{D42A27DB-BD31-4B8C-83A1-F6EECF244321}">
                <p14:modId xmlns:p14="http://schemas.microsoft.com/office/powerpoint/2010/main" val="1976630754"/>
              </p:ext>
            </p:extLst>
          </p:nvPr>
        </p:nvGraphicFramePr>
        <p:xfrm>
          <a:off x="683003" y="1150131"/>
          <a:ext cx="8382000" cy="4806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hlinkClick r:id="rId7" action="ppaction://hlinksldjump" tooltip="Software Management"/>
          </p:cNvPr>
          <p:cNvSpPr txBox="1"/>
          <p:nvPr/>
        </p:nvSpPr>
        <p:spPr>
          <a:xfrm>
            <a:off x="1446014" y="3775722"/>
            <a:ext cx="7129462" cy="1940957"/>
          </a:xfrm>
          <a:prstGeom prst="roundRect">
            <a:avLst/>
          </a:prstGeom>
          <a:solidFill>
            <a:srgbClr val="FF0000"/>
          </a:solidFill>
          <a:ln w="28575">
            <a:solidFill>
              <a:schemeClr val="bg1"/>
            </a:solidFill>
          </a:ln>
          <a:effectLst>
            <a:softEdge rad="12700"/>
          </a:effectLst>
        </p:spPr>
        <p:txBody>
          <a:bodyPr wrap="square" rtlCol="0">
            <a:spAutoFit/>
          </a:bodyPr>
          <a:lstStyle/>
          <a:p>
            <a:pPr algn="ctr"/>
            <a:r>
              <a:rPr lang="en-US" sz="3600" dirty="0" smtClean="0">
                <a:solidFill>
                  <a:schemeClr val="bg1"/>
                </a:solidFill>
              </a:rPr>
              <a:t>Enterprise System Validation</a:t>
            </a:r>
          </a:p>
          <a:p>
            <a:pPr algn="ctr"/>
            <a:r>
              <a:rPr lang="en-US" sz="3600" dirty="0" smtClean="0">
                <a:solidFill>
                  <a:schemeClr val="bg1"/>
                </a:solidFill>
              </a:rPr>
              <a:t>Compliance Assessments</a:t>
            </a:r>
          </a:p>
          <a:p>
            <a:pPr algn="ctr"/>
            <a:r>
              <a:rPr lang="en-US" sz="3600" dirty="0" smtClean="0">
                <a:solidFill>
                  <a:schemeClr val="bg1"/>
                </a:solidFill>
              </a:rPr>
              <a:t>Software Vendor Auditing</a:t>
            </a:r>
            <a:endParaRPr lang="en-US" sz="3600" dirty="0">
              <a:solidFill>
                <a:schemeClr val="bg1"/>
              </a:solidFill>
            </a:endParaRPr>
          </a:p>
        </p:txBody>
      </p:sp>
    </p:spTree>
    <p:extLst>
      <p:ext uri="{BB962C8B-B14F-4D97-AF65-F5344CB8AC3E}">
        <p14:creationId xmlns:p14="http://schemas.microsoft.com/office/powerpoint/2010/main" val="90540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3729" y="177007"/>
            <a:ext cx="7514033" cy="622300"/>
          </a:xfrm>
        </p:spPr>
        <p:txBody>
          <a:bodyPr>
            <a:noAutofit/>
          </a:bodyPr>
          <a:lstStyle/>
          <a:p>
            <a:r>
              <a:rPr lang="en-US" sz="4800" b="1" dirty="0" smtClean="0">
                <a:solidFill>
                  <a:srgbClr val="F60E16"/>
                </a:solidFill>
                <a:latin typeface="Arial Black" panose="020B0A04020102020204" pitchFamily="34" charset="0"/>
              </a:rPr>
              <a:t>Service Offerings</a:t>
            </a:r>
            <a:endParaRPr lang="en-US" sz="4800" b="1" dirty="0">
              <a:solidFill>
                <a:srgbClr val="F60E16"/>
              </a:solidFill>
              <a:latin typeface="Arial Black" panose="020B0A04020102020204" pitchFamily="34" charset="0"/>
            </a:endParaRPr>
          </a:p>
        </p:txBody>
      </p:sp>
      <p:sp>
        <p:nvSpPr>
          <p:cNvPr id="5" name="Rectangle 4"/>
          <p:cNvSpPr/>
          <p:nvPr/>
        </p:nvSpPr>
        <p:spPr>
          <a:xfrm>
            <a:off x="771127" y="1150131"/>
            <a:ext cx="7996635" cy="4679164"/>
          </a:xfrm>
          <a:prstGeom prst="rect">
            <a:avLst/>
          </a:prstGeom>
          <a:noFill/>
        </p:spPr>
      </p:sp>
      <p:graphicFrame>
        <p:nvGraphicFramePr>
          <p:cNvPr id="27" name="Content Placeholder 5"/>
          <p:cNvGraphicFramePr>
            <a:graphicFrameLocks/>
          </p:cNvGraphicFramePr>
          <p:nvPr>
            <p:extLst>
              <p:ext uri="{D42A27DB-BD31-4B8C-83A1-F6EECF244321}">
                <p14:modId xmlns:p14="http://schemas.microsoft.com/office/powerpoint/2010/main" val="3966742919"/>
              </p:ext>
            </p:extLst>
          </p:nvPr>
        </p:nvGraphicFramePr>
        <p:xfrm>
          <a:off x="683003" y="1150131"/>
          <a:ext cx="8382000" cy="4806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hlinkClick r:id="rId7" action="ppaction://hlinksldjump" tooltip="Software Management"/>
          </p:cNvPr>
          <p:cNvSpPr txBox="1"/>
          <p:nvPr/>
        </p:nvSpPr>
        <p:spPr>
          <a:xfrm>
            <a:off x="1253729" y="3175376"/>
            <a:ext cx="7285593" cy="2553891"/>
          </a:xfrm>
          <a:prstGeom prst="roundRect">
            <a:avLst/>
          </a:prstGeom>
          <a:solidFill>
            <a:srgbClr val="0070C0"/>
          </a:solidFill>
          <a:ln w="28575">
            <a:solidFill>
              <a:schemeClr val="bg1"/>
            </a:solidFill>
          </a:ln>
          <a:effectLst/>
        </p:spPr>
        <p:txBody>
          <a:bodyPr wrap="square" rtlCol="0">
            <a:spAutoFit/>
          </a:bodyPr>
          <a:lstStyle/>
          <a:p>
            <a:pPr algn="ctr"/>
            <a:r>
              <a:rPr lang="en-US" sz="3600" dirty="0" smtClean="0">
                <a:solidFill>
                  <a:schemeClr val="bg1"/>
                </a:solidFill>
              </a:rPr>
              <a:t>Automation Design / Integration</a:t>
            </a:r>
          </a:p>
          <a:p>
            <a:pPr algn="ctr"/>
            <a:r>
              <a:rPr lang="en-US" sz="3600" dirty="0" smtClean="0">
                <a:solidFill>
                  <a:schemeClr val="bg1"/>
                </a:solidFill>
              </a:rPr>
              <a:t>Commissioning</a:t>
            </a:r>
          </a:p>
          <a:p>
            <a:pPr algn="ctr"/>
            <a:r>
              <a:rPr lang="en-US" sz="3600" dirty="0" smtClean="0">
                <a:solidFill>
                  <a:schemeClr val="bg1"/>
                </a:solidFill>
              </a:rPr>
              <a:t>Equipment/Automation </a:t>
            </a:r>
            <a:r>
              <a:rPr lang="en-US" sz="3600" dirty="0">
                <a:solidFill>
                  <a:schemeClr val="bg1"/>
                </a:solidFill>
              </a:rPr>
              <a:t>Validation</a:t>
            </a:r>
          </a:p>
          <a:p>
            <a:pPr algn="ctr"/>
            <a:r>
              <a:rPr lang="en-US" sz="3600" dirty="0">
                <a:solidFill>
                  <a:schemeClr val="bg1"/>
                </a:solidFill>
              </a:rPr>
              <a:t>Process/Cleaning/Utility </a:t>
            </a:r>
            <a:r>
              <a:rPr lang="en-US" sz="3600" dirty="0" smtClean="0">
                <a:solidFill>
                  <a:schemeClr val="bg1"/>
                </a:solidFill>
              </a:rPr>
              <a:t>Validation</a:t>
            </a:r>
            <a:endParaRPr lang="en-US" sz="3600" dirty="0">
              <a:solidFill>
                <a:schemeClr val="bg1"/>
              </a:solidFill>
            </a:endParaRPr>
          </a:p>
        </p:txBody>
      </p:sp>
    </p:spTree>
    <p:extLst>
      <p:ext uri="{BB962C8B-B14F-4D97-AF65-F5344CB8AC3E}">
        <p14:creationId xmlns:p14="http://schemas.microsoft.com/office/powerpoint/2010/main" val="231809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3729" y="177007"/>
            <a:ext cx="7514033" cy="622300"/>
          </a:xfrm>
        </p:spPr>
        <p:txBody>
          <a:bodyPr>
            <a:noAutofit/>
          </a:bodyPr>
          <a:lstStyle/>
          <a:p>
            <a:r>
              <a:rPr lang="en-US" sz="4800" b="1" dirty="0" smtClean="0">
                <a:solidFill>
                  <a:srgbClr val="F60E16"/>
                </a:solidFill>
                <a:latin typeface="Arial Black" panose="020B0A04020102020204" pitchFamily="34" charset="0"/>
              </a:rPr>
              <a:t>Service Offerings</a:t>
            </a:r>
            <a:endParaRPr lang="en-US" sz="4800" b="1" dirty="0">
              <a:solidFill>
                <a:srgbClr val="F60E16"/>
              </a:solidFill>
              <a:latin typeface="Arial Black" panose="020B0A04020102020204" pitchFamily="34" charset="0"/>
            </a:endParaRPr>
          </a:p>
        </p:txBody>
      </p:sp>
      <p:sp>
        <p:nvSpPr>
          <p:cNvPr id="5" name="Rectangle 4"/>
          <p:cNvSpPr/>
          <p:nvPr/>
        </p:nvSpPr>
        <p:spPr>
          <a:xfrm>
            <a:off x="771127" y="1150131"/>
            <a:ext cx="7996635" cy="4679164"/>
          </a:xfrm>
          <a:prstGeom prst="rect">
            <a:avLst/>
          </a:prstGeom>
          <a:noFill/>
        </p:spPr>
      </p:sp>
      <p:graphicFrame>
        <p:nvGraphicFramePr>
          <p:cNvPr id="27" name="Content Placeholder 5"/>
          <p:cNvGraphicFramePr>
            <a:graphicFrameLocks/>
          </p:cNvGraphicFramePr>
          <p:nvPr>
            <p:extLst>
              <p:ext uri="{D42A27DB-BD31-4B8C-83A1-F6EECF244321}">
                <p14:modId xmlns:p14="http://schemas.microsoft.com/office/powerpoint/2010/main" val="3682227832"/>
              </p:ext>
            </p:extLst>
          </p:nvPr>
        </p:nvGraphicFramePr>
        <p:xfrm>
          <a:off x="683003" y="1150131"/>
          <a:ext cx="8382000" cy="4806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hlinkClick r:id="rId7" action="ppaction://hlinksldjump" tooltip="Software Management"/>
          </p:cNvPr>
          <p:cNvSpPr txBox="1"/>
          <p:nvPr/>
        </p:nvSpPr>
        <p:spPr>
          <a:xfrm>
            <a:off x="1446014" y="3589425"/>
            <a:ext cx="7129462" cy="1940957"/>
          </a:xfrm>
          <a:prstGeom prst="roundRect">
            <a:avLst/>
          </a:prstGeom>
          <a:solidFill>
            <a:srgbClr val="00B050"/>
          </a:solidFill>
          <a:ln>
            <a:solidFill>
              <a:schemeClr val="bg1"/>
            </a:solidFill>
          </a:ln>
          <a:effectLst/>
        </p:spPr>
        <p:txBody>
          <a:bodyPr wrap="square" rtlCol="0">
            <a:spAutoFit/>
          </a:bodyPr>
          <a:lstStyle/>
          <a:p>
            <a:pPr algn="ctr"/>
            <a:r>
              <a:rPr lang="en-US" sz="3600" dirty="0" smtClean="0">
                <a:solidFill>
                  <a:schemeClr val="bg1"/>
                </a:solidFill>
              </a:rPr>
              <a:t>Laboratory Instrument Validation</a:t>
            </a:r>
          </a:p>
          <a:p>
            <a:pPr algn="ctr"/>
            <a:r>
              <a:rPr lang="en-US" sz="3600" dirty="0" smtClean="0">
                <a:solidFill>
                  <a:schemeClr val="bg1"/>
                </a:solidFill>
              </a:rPr>
              <a:t>Method Validation </a:t>
            </a:r>
          </a:p>
          <a:p>
            <a:pPr algn="ctr"/>
            <a:r>
              <a:rPr lang="en-US" sz="3600" dirty="0" smtClean="0">
                <a:solidFill>
                  <a:schemeClr val="bg1"/>
                </a:solidFill>
              </a:rPr>
              <a:t>Tech Transfers</a:t>
            </a:r>
            <a:endParaRPr lang="en-US" sz="3600" dirty="0">
              <a:solidFill>
                <a:schemeClr val="bg1"/>
              </a:solidFill>
            </a:endParaRPr>
          </a:p>
        </p:txBody>
      </p:sp>
    </p:spTree>
    <p:extLst>
      <p:ext uri="{BB962C8B-B14F-4D97-AF65-F5344CB8AC3E}">
        <p14:creationId xmlns:p14="http://schemas.microsoft.com/office/powerpoint/2010/main" val="292023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3729" y="177007"/>
            <a:ext cx="7514033" cy="622300"/>
          </a:xfrm>
        </p:spPr>
        <p:txBody>
          <a:bodyPr>
            <a:noAutofit/>
          </a:bodyPr>
          <a:lstStyle/>
          <a:p>
            <a:r>
              <a:rPr lang="en-US" sz="4800" b="1" dirty="0" smtClean="0">
                <a:solidFill>
                  <a:srgbClr val="F60E16"/>
                </a:solidFill>
                <a:latin typeface="Arial Black" panose="020B0A04020102020204" pitchFamily="34" charset="0"/>
              </a:rPr>
              <a:t>Service Offerings</a:t>
            </a:r>
            <a:endParaRPr lang="en-US" sz="4800" b="1" dirty="0">
              <a:solidFill>
                <a:srgbClr val="F60E16"/>
              </a:solidFill>
              <a:latin typeface="Arial Black" panose="020B0A04020102020204" pitchFamily="34" charset="0"/>
            </a:endParaRPr>
          </a:p>
        </p:txBody>
      </p:sp>
      <p:sp>
        <p:nvSpPr>
          <p:cNvPr id="5" name="Rectangle 4"/>
          <p:cNvSpPr/>
          <p:nvPr/>
        </p:nvSpPr>
        <p:spPr>
          <a:xfrm>
            <a:off x="771127" y="1150131"/>
            <a:ext cx="7996635" cy="4679164"/>
          </a:xfrm>
          <a:prstGeom prst="rect">
            <a:avLst/>
          </a:prstGeom>
          <a:noFill/>
        </p:spPr>
      </p:sp>
      <p:graphicFrame>
        <p:nvGraphicFramePr>
          <p:cNvPr id="27" name="Content Placeholder 5"/>
          <p:cNvGraphicFramePr>
            <a:graphicFrameLocks/>
          </p:cNvGraphicFramePr>
          <p:nvPr>
            <p:extLst>
              <p:ext uri="{D42A27DB-BD31-4B8C-83A1-F6EECF244321}">
                <p14:modId xmlns:p14="http://schemas.microsoft.com/office/powerpoint/2010/main" val="353406710"/>
              </p:ext>
            </p:extLst>
          </p:nvPr>
        </p:nvGraphicFramePr>
        <p:xfrm>
          <a:off x="683003" y="1150131"/>
          <a:ext cx="8382000" cy="4806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hlinkClick r:id="rId7" action="ppaction://hlinksldjump" tooltip="Software Management"/>
          </p:cNvPr>
          <p:cNvSpPr txBox="1"/>
          <p:nvPr/>
        </p:nvSpPr>
        <p:spPr>
          <a:xfrm>
            <a:off x="1446014" y="3489713"/>
            <a:ext cx="7129462" cy="1940957"/>
          </a:xfrm>
          <a:prstGeom prst="roundRect">
            <a:avLst/>
          </a:prstGeom>
          <a:solidFill>
            <a:srgbClr val="7030A0"/>
          </a:solidFill>
          <a:ln w="28575">
            <a:solidFill>
              <a:schemeClr val="bg1"/>
            </a:solidFill>
          </a:ln>
          <a:effectLst>
            <a:softEdge rad="12700"/>
          </a:effectLst>
        </p:spPr>
        <p:txBody>
          <a:bodyPr wrap="square" rtlCol="0">
            <a:spAutoFit/>
          </a:bodyPr>
          <a:lstStyle/>
          <a:p>
            <a:pPr algn="ctr"/>
            <a:r>
              <a:rPr lang="en-US" sz="3600" dirty="0" smtClean="0">
                <a:solidFill>
                  <a:schemeClr val="bg1"/>
                </a:solidFill>
              </a:rPr>
              <a:t>Quality System Implementation</a:t>
            </a:r>
          </a:p>
          <a:p>
            <a:pPr algn="ctr"/>
            <a:r>
              <a:rPr lang="en-US" sz="3600" dirty="0" smtClean="0">
                <a:solidFill>
                  <a:schemeClr val="bg1"/>
                </a:solidFill>
              </a:rPr>
              <a:t>Regulatory Remediation</a:t>
            </a:r>
          </a:p>
          <a:p>
            <a:pPr algn="ctr"/>
            <a:r>
              <a:rPr lang="en-US" sz="3600" dirty="0" smtClean="0">
                <a:solidFill>
                  <a:schemeClr val="bg1"/>
                </a:solidFill>
              </a:rPr>
              <a:t>Internal/External Auditing</a:t>
            </a:r>
            <a:endParaRPr lang="en-US" sz="3600" dirty="0">
              <a:solidFill>
                <a:schemeClr val="bg1"/>
              </a:solidFill>
            </a:endParaRPr>
          </a:p>
        </p:txBody>
      </p:sp>
    </p:spTree>
    <p:extLst>
      <p:ext uri="{BB962C8B-B14F-4D97-AF65-F5344CB8AC3E}">
        <p14:creationId xmlns:p14="http://schemas.microsoft.com/office/powerpoint/2010/main" val="42348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quence_Template">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Sequence_Template</Template>
  <TotalTime>12484</TotalTime>
  <Words>1181</Words>
  <Application>Microsoft Office PowerPoint</Application>
  <PresentationFormat>On-screen Show (4:3)</PresentationFormat>
  <Paragraphs>142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Corbel</vt:lpstr>
      <vt:lpstr>Sequence_Template</vt:lpstr>
      <vt:lpstr>Sequence Inc. and Business Development Basics</vt:lpstr>
      <vt:lpstr>Who is Sequence, Inc.</vt:lpstr>
      <vt:lpstr>Sequence, Inc. Clients Include</vt:lpstr>
      <vt:lpstr>Sequence Service Offerings</vt:lpstr>
      <vt:lpstr>Service Offerings</vt:lpstr>
      <vt:lpstr>Service Offerings</vt:lpstr>
      <vt:lpstr>Service Offerings</vt:lpstr>
      <vt:lpstr>Service Offerings</vt:lpstr>
      <vt:lpstr>Service Offerings</vt:lpstr>
      <vt:lpstr>Service Offerings Contacts</vt:lpstr>
      <vt:lpstr>Business Development Basics    </vt:lpstr>
      <vt:lpstr>Step 1:   Perform your task at the client site to the best of your ability while making yourself the most valuable consultant possible. </vt:lpstr>
      <vt:lpstr>Step 2:   Get to know your colleagues on your project.   </vt:lpstr>
      <vt:lpstr>Step 3:  Recognize opportunities for yourself and others. </vt:lpstr>
      <vt:lpstr>Step 4:  Communicate </vt:lpstr>
      <vt:lpstr>More Step 4: Communicate</vt:lpstr>
      <vt:lpstr>Even More  Step 4: Communicate </vt:lpstr>
      <vt:lpstr>Step 5: Educate</vt:lpstr>
      <vt:lpstr>How to gain this information. </vt:lpstr>
    </vt:vector>
  </TitlesOfParts>
  <Company>RJRT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Inc. and Business Development Basics</dc:title>
  <dc:creator>Dan Santarsiero</dc:creator>
  <cp:lastModifiedBy>Dan Santarsiero</cp:lastModifiedBy>
  <cp:revision>39</cp:revision>
  <dcterms:created xsi:type="dcterms:W3CDTF">2015-01-09T20:23:02Z</dcterms:created>
  <dcterms:modified xsi:type="dcterms:W3CDTF">2015-01-26T16:47:47Z</dcterms:modified>
</cp:coreProperties>
</file>