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Dynamic Pricing Strategies for Fitness 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Based on Demand, Time, and Location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400" dirty="0"/>
              <a:t>Objective:</a:t>
            </a:r>
          </a:p>
          <a:p>
            <a:r>
              <a:rPr sz="2400" dirty="0"/>
              <a:t>- Implement dynamic pricing for fitness classes.</a:t>
            </a:r>
          </a:p>
          <a:p>
            <a:endParaRPr sz="2400" dirty="0"/>
          </a:p>
          <a:p>
            <a:r>
              <a:rPr sz="2400" dirty="0"/>
              <a:t>Components:</a:t>
            </a:r>
          </a:p>
          <a:p>
            <a:r>
              <a:rPr sz="2400" dirty="0"/>
              <a:t>1. Data Cleaning &amp; Preprocessing</a:t>
            </a:r>
          </a:p>
          <a:p>
            <a:r>
              <a:rPr sz="2400" dirty="0"/>
              <a:t>2. Exploratory Data Analysis (EDA)</a:t>
            </a:r>
          </a:p>
          <a:p>
            <a:r>
              <a:rPr sz="2400" dirty="0"/>
              <a:t>3. Price Elasticity Modeling</a:t>
            </a:r>
          </a:p>
          <a:p>
            <a:r>
              <a:rPr sz="2400" dirty="0"/>
              <a:t>4. Demand Forecasting</a:t>
            </a:r>
          </a:p>
          <a:p>
            <a:r>
              <a:rPr sz="2400" dirty="0"/>
              <a:t>5. Dynamic Pricing Algorithm Development</a:t>
            </a:r>
          </a:p>
          <a:p>
            <a:r>
              <a:rPr sz="2400" dirty="0"/>
              <a:t>6. Business Recommendations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EDA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400" dirty="0"/>
              <a:t>- High demand observed during weekday evenings (6-9 PM) and weekends.</a:t>
            </a:r>
          </a:p>
          <a:p>
            <a:r>
              <a:rPr sz="2400" dirty="0"/>
              <a:t>- Morning classes (6-9 AM) also show strong attendance.</a:t>
            </a:r>
          </a:p>
          <a:p>
            <a:r>
              <a:rPr sz="2400" dirty="0"/>
              <a:t>- Midday (12-4 PM) classes generally underutilized.</a:t>
            </a:r>
          </a:p>
          <a:p>
            <a:r>
              <a:rPr sz="2400" dirty="0"/>
              <a:t>- Spin, HIIT, and Yoga are the most popular class types.</a:t>
            </a:r>
          </a:p>
          <a:p>
            <a:r>
              <a:rPr sz="2400" dirty="0"/>
              <a:t>- Downtown locations consistently outperform suburban ones.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Price Elasticity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- Overall demand is moderately elastic (customers respond to price changes).</a:t>
            </a:r>
          </a:p>
          <a:p>
            <a:r>
              <a:rPr sz="2400" dirty="0"/>
              <a:t>- Peak-time classes are less sensitive to price increases.</a:t>
            </a:r>
          </a:p>
          <a:p>
            <a:r>
              <a:rPr sz="2400" dirty="0"/>
              <a:t>- Off-peak classes show higher sensitivity to discounts.</a:t>
            </a:r>
          </a:p>
          <a:p>
            <a:r>
              <a:rPr sz="2400" dirty="0"/>
              <a:t>- Pricing flexibility exists without significant loss of demand.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Demand Forecasting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- Time-series forecasting models (ARIMA/Prophet) used.</a:t>
            </a:r>
          </a:p>
          <a:p>
            <a:r>
              <a:rPr sz="2400" dirty="0"/>
              <a:t>- Forecasts reveal consistent demand growth for weekends and evenings.</a:t>
            </a:r>
          </a:p>
          <a:p>
            <a:r>
              <a:rPr sz="2400" dirty="0"/>
              <a:t>- Seasonal trends identified: peaks at start of week and weekends.</a:t>
            </a:r>
          </a:p>
          <a:p>
            <a:r>
              <a:rPr sz="2400" dirty="0"/>
              <a:t>- Forecast accuracy validated with MAE and MSE metrics.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Dynamic Pricing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400" dirty="0"/>
              <a:t>- Increase prices by up to +20% during high demand (≥80% utilization).</a:t>
            </a:r>
          </a:p>
          <a:p>
            <a:r>
              <a:rPr sz="2400" dirty="0"/>
              <a:t>- Apply discounts up to -30% for low demand (≤40% utilization).</a:t>
            </a:r>
          </a:p>
          <a:p>
            <a:r>
              <a:rPr sz="2400" dirty="0"/>
              <a:t>- Time-based pricing: premium on weekday evenings, mornings, and weekends.</a:t>
            </a:r>
          </a:p>
          <a:p>
            <a:r>
              <a:rPr sz="2400" dirty="0"/>
              <a:t>- Location-based pricing: higher base price in downtown studios.</a:t>
            </a:r>
          </a:p>
          <a:p>
            <a:r>
              <a:rPr sz="2400" dirty="0"/>
              <a:t>- Adjustments moderated by price elasticity.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Pricing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400" dirty="0"/>
              <a:t>Scenario 1: Spin class, Saturday 7 PM, 95% utilization → +18% price.</a:t>
            </a:r>
          </a:p>
          <a:p>
            <a:r>
              <a:rPr sz="2400" dirty="0"/>
              <a:t>Scenario 2: Yoga class, Tuesday 2 PM, 30% utilization → -25% discount.</a:t>
            </a:r>
          </a:p>
          <a:p>
            <a:r>
              <a:rPr sz="2400" dirty="0"/>
              <a:t>Scenario 3: HIIT class, Monday 6 AM downtown, 85% utilization → +20% + location premium.</a:t>
            </a:r>
          </a:p>
          <a:p>
            <a:r>
              <a:rPr sz="2400" dirty="0"/>
              <a:t>Scenario 4: Pilates, Wednesday 3 PM suburban, 45% utilization → No adjustment.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400" dirty="0"/>
              <a:t>- Revenue uplift: simulations show +10–15% revenue increase.</a:t>
            </a:r>
          </a:p>
          <a:p>
            <a:r>
              <a:rPr sz="2400" dirty="0"/>
              <a:t>- Improved class utilization by filling off-peak slots.</a:t>
            </a:r>
          </a:p>
          <a:p>
            <a:r>
              <a:rPr sz="2400" dirty="0"/>
              <a:t>- Better customer segmentation via elasticity insights.</a:t>
            </a:r>
          </a:p>
          <a:p>
            <a:r>
              <a:rPr sz="2400" dirty="0"/>
              <a:t>- Scalable system adaptable to multiple locations.</a:t>
            </a:r>
          </a:p>
          <a:p>
            <a:r>
              <a:rPr sz="2400" dirty="0"/>
              <a:t>- Positions business competitively in fitness market.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400" dirty="0"/>
              <a:t>✔ Dynamic pricing ensures fairness and profitability.</a:t>
            </a:r>
          </a:p>
          <a:p>
            <a:r>
              <a:rPr sz="2400" dirty="0"/>
              <a:t>✔ Integrates demand forecasting, elasticity, and location factors.</a:t>
            </a:r>
          </a:p>
          <a:p>
            <a:r>
              <a:rPr sz="2400" dirty="0"/>
              <a:t>✔ Recommended next steps:</a:t>
            </a:r>
          </a:p>
          <a:p>
            <a:r>
              <a:rPr sz="2400" dirty="0"/>
              <a:t>  - Pilot implementation in select locations.</a:t>
            </a:r>
          </a:p>
          <a:p>
            <a:r>
              <a:rPr sz="2400" dirty="0"/>
              <a:t>  - Monitor customer response and retention.</a:t>
            </a:r>
          </a:p>
          <a:p>
            <a:r>
              <a:rPr sz="2400" dirty="0"/>
              <a:t>  - Refine pricing rules based on ongoing data.</a:t>
            </a:r>
          </a:p>
          <a:p>
            <a:endParaRPr sz="2400" dirty="0"/>
          </a:p>
          <a:p>
            <a:r>
              <a:rPr sz="2400" dirty="0"/>
              <a:t>Dynamic pricing can sustainably maximize revenue while maintaining customer satisfaction.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477</Words>
  <Application>Microsoft Office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Dynamic Pricing Strategies for Fitness Classes</vt:lpstr>
      <vt:lpstr>Project Overview</vt:lpstr>
      <vt:lpstr>Key EDA Insights</vt:lpstr>
      <vt:lpstr>Price Elasticity Insights</vt:lpstr>
      <vt:lpstr>Demand Forecasting Results</vt:lpstr>
      <vt:lpstr>Dynamic Pricing Strategy</vt:lpstr>
      <vt:lpstr>Example Pricing Scenarios</vt:lpstr>
      <vt:lpstr>Business Impact</vt:lpstr>
      <vt:lpstr>Conclusion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Surya Chauhan</cp:lastModifiedBy>
  <cp:revision>2</cp:revision>
  <dcterms:created xsi:type="dcterms:W3CDTF">2013-01-27T09:14:16Z</dcterms:created>
  <dcterms:modified xsi:type="dcterms:W3CDTF">2025-09-13T13:43:18Z</dcterms:modified>
  <cp:category/>
</cp:coreProperties>
</file>