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8D79-9A35-A8F2-4790-E5BC44D1B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35E3D-B4AE-528C-AE8A-7A2B84787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185403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D334-6399-32B5-C754-ED33D69C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624C-4297-8809-7598-EBF39692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 the Dataset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Incorporating additional features such as customer demographics, network usage patterns, or billing information could further improve the model's accuracy.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 Churn Prediction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Deploy the model in a real-time production environment to continuously monitor customer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trigger interventions when churn risk is detected.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Deep Learning Models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Future work could explore more advanced deep learning techniques, such as recurrent neural networks (RNNs), for handling sequential data (e.g., customer interactions over time) and further improving prediction accuracy.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1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2A27-2987-7780-560E-A000928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40F5-140D-8763-9B3A-A5C5CCAA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highly competitive telecom industry,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churn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—the rate at which customers stop using a company's services—represents a significant challenge. Retaining customers is crucial as acquiring new ones is often more expensive than retaining existing ones</a:t>
            </a:r>
            <a:r>
              <a:rPr lang="en-IN" dirty="0">
                <a:effectLst/>
              </a:rPr>
              <a:t> </a:t>
            </a:r>
          </a:p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report provides an overview of the entire project, outlining the methodology, key insights, and actionable recommendations for applying the results to real-world telecom challenges.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aims to build a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predictive model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identify customers at risk of churning and to develop strategies to prevent churn, thereby improving customer retention and business performance.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2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B99A-5AEA-209E-2843-8AA3D0B5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Phases Overview</a:t>
            </a:r>
            <a:r>
              <a:rPr lang="en-IN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5913-70EE-91E3-0D02-FAD1C13B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1: Data Acquisition and Preparation</a:t>
            </a: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first step in this project was to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acquire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relevant dataset, which included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 Detail Records (CDR)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customer information, and interaction data from a telecom company. The dataset was loaded and checked for quality, completeness, and consistency</a:t>
            </a:r>
            <a:r>
              <a:rPr lang="en-IN" dirty="0">
                <a:effectLst/>
              </a:rPr>
              <a:t> </a:t>
            </a:r>
          </a:p>
          <a:p>
            <a:endParaRPr lang="en-IN" dirty="0"/>
          </a:p>
          <a:p>
            <a:pPr marL="0" indent="0">
              <a:buNone/>
            </a:pPr>
            <a:endParaRPr lang="en-IN" dirty="0">
              <a:effectLst/>
            </a:endParaRPr>
          </a:p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2: Data Exploration and Visualization</a:t>
            </a: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exploration phase involved understanding customer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usage patterns to identify factors that influence churn. Key questions included: What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common among customers who churn? Are there any notable usage trends or patterns?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F674-C0EB-D963-CCF9-68245D0E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AA49-C8F4-A041-D730-D9D308D9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3: Data Analysis and Feature Engineering</a:t>
            </a:r>
          </a:p>
          <a:p>
            <a:pPr marL="0" indent="0">
              <a:buNone/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phase, we performed a deeper analysis of the dataset through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bivariate analysis and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created new features to enhance the prediction model.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 with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total minutes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across the day, evening, and night were more likely to churn.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service calls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was one of the strongest indicators of churn. Frequent customer service interactions often correlate with unresolved issues, leading to customer dissatisfaction.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features like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Mins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Calls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(sum of minutes and calls across different periods) were created to capture overall customer activity.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3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E1FD-7D9F-E47F-7382-8C968D9C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C89E-A502-2879-8FCB-2211F97B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4: Predictive Modelling and Recommendations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core of the project involved building predictive models to forecast churn. Various machine learning algorithms were considered, with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ultimately selected due to its high accuracy and feature importance interpretability.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Modelling Process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was split into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sets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(70-30 split), and features were scaled using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normalize values.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was trained on the data, achieving an accuracy of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85%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the test set.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 Matrix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confusion matrix showed a good balance between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precision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recall</a:t>
            </a:r>
            <a:r>
              <a:rPr lang="en-IN" sz="12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Retention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Customers with high customer service call volumes should be prioritized for retention campaigns, as unresolved issues are driving churn.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Optimization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Customers exceeding their plan limits (especially in total minutes or charges) may benefit from plan upgrades, helping to reduce their chances of churning.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200" b="1" kern="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5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648C-83CB-D765-2C54-C1035BEB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&amp;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CFA2-F33D-6471-B36D-6BA38C66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Reporting and Documentation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findings were documented, and visualizations were created to help stakeholders understand the factors driving churn.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Service Calls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was the strongest predictor of churn, highlighting the need to improve customer support services.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 Patterns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High call and minute usage, especially during the day, was correlated with higher churn rates. Offering better plans to such users could improve retention.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Charges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Users with high international call charges were more likely to churn, suggesting that better international plans may reduce churn for this segment.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feature importance chart was generated to visualize the most impactful features in predicting churn.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churn distribution graph and heatmaps were provided as part of the report to visually support the findings.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9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D718-3D4C-C99F-294F-FA40CFB5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D0BE-AFC7-855B-0BDA-AB880692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Applying the Predictive Model in a Real-World Scenario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insights from the predictive model, telecom companies can implement targeted retention strategies, dynamically address customer dissatisfaction, and improve overall service offerings. Here are some concrete applications: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Segmentation for Retention Campaigns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the model’s churn predictions, at-risk customers can be segmented and offered retention incentives</a:t>
            </a:r>
            <a:r>
              <a:rPr lang="en-IN" dirty="0">
                <a:effectLst/>
              </a:rPr>
              <a:t> 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Optimization and Upselling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High-usage customers (especially those with high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daytime minutes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call charges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Improving Customer Service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model identified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service issues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a strong churn driver</a:t>
            </a:r>
            <a:r>
              <a:rPr lang="en-IN" dirty="0">
                <a:effectLst/>
              </a:rPr>
              <a:t> 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Pricing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model enables the development of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 pricing models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offering real-time pricing adjustments or promotions to customers likely to churn. </a:t>
            </a:r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4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2426-BA52-0F79-1754-8C3BEA49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4A84-D30E-871E-DB59-7215192E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predictive model can have a measurable impact on several critical business metrics: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Churn Rate Reduction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Proactive interventions based on churn predictions can lead to a significant reduction in churn rates, potentially by 5-10%.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Lifetime Value (CLV)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By reducing churn, the telecom company can increase the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Lifetime Value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(CLV) of retained customers, directly impacting long-term revenue.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Improving service quality and offering personalized plans will enhance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satisfaction scores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(CSAT), which correlates with customer loyalty and churn reduction.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Addressing common customer service issues and reducing customer complaints will lead to lower operational costs and improved service efficiency.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8A6B-F242-819E-3B8E-014ABBB9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B7F2-F802-D9F6-1014-657DA77A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b="1" kern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Telecom Churn Prediction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project successfully demonstrated how machine learning models, combined with business insights, can help telecom companies reduce churn and enhance service quality. By identifying key factors such as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service calls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call minutes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company can develop targeted interventions to improve customer satisfaction and retention.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51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1041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Century Gothic</vt:lpstr>
      <vt:lpstr>Courier New</vt:lpstr>
      <vt:lpstr>Symbol</vt:lpstr>
      <vt:lpstr>Times New Roman</vt:lpstr>
      <vt:lpstr>Wingdings 3</vt:lpstr>
      <vt:lpstr>Ion Boardroom</vt:lpstr>
      <vt:lpstr>Telecom Churn Analysis</vt:lpstr>
      <vt:lpstr>Introduction</vt:lpstr>
      <vt:lpstr>Project Phases Overview </vt:lpstr>
      <vt:lpstr>Phases of Data Exploration</vt:lpstr>
      <vt:lpstr>Predictive modelling</vt:lpstr>
      <vt:lpstr>Reporting &amp; Documentation</vt:lpstr>
      <vt:lpstr>Real World Applications</vt:lpstr>
      <vt:lpstr>Business Impact</vt:lpstr>
      <vt:lpstr>Conclusion</vt:lpstr>
      <vt:lpstr>Future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Ravichandran</dc:creator>
  <cp:lastModifiedBy>Surya Ravichandran</cp:lastModifiedBy>
  <cp:revision>1</cp:revision>
  <dcterms:created xsi:type="dcterms:W3CDTF">2024-09-23T11:03:27Z</dcterms:created>
  <dcterms:modified xsi:type="dcterms:W3CDTF">2024-09-23T11:13:14Z</dcterms:modified>
</cp:coreProperties>
</file>