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4" r:id="rId4"/>
    <p:sldId id="272" r:id="rId5"/>
    <p:sldId id="275" r:id="rId6"/>
    <p:sldId id="27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CC2636-B28F-1BE4-9628-1E6465AF1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E65D5A-4D02-755E-973A-7C97E14A4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9AF55A-60A8-0FAA-1B29-3E617912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FAF2E1-F279-203C-1632-529B1A73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DDBE15-02DF-4F8B-3700-59874F37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9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58EA55-2238-0141-37B5-58B8ECB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A58D9DB-ABDA-2C4E-1088-66853E28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430634-AD71-F6A5-3139-E786E5B2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4CDCDA-194F-A78B-B0FC-6933FB5A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74A48A-9267-4AE5-6578-5164FFC9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6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435B869-84AB-A797-A252-D8A959806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87BF87-CEC1-A9DE-8942-551B124F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678B04-9CEC-7327-6A24-6F717187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319DD0-F400-8100-DA0F-F32027E3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91335D-62D2-A114-A99A-3F3FB493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6133ED-B4AD-E0D7-079B-557AACC8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CA2780-7D61-B1C7-C54A-5B60B288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A3F1B1-532E-2CC8-1BBE-3B5D5232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363BFA-F2C6-B351-DC0D-868AF10C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8C191A-CF66-E580-CA91-CA14324C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90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E2BE38-ECBF-FFC1-A25C-AA977A41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00D0FC-6FF0-467B-D234-B1D05C4D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03DC76-7D48-FD86-8FBB-0E3410B0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AAC3C7-5004-7017-B103-FA5A41B2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C26F40-B303-1CAF-E300-4954CBC1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394E5-DED3-AB58-1ED5-E1539991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22882C-C00E-09DC-0BAC-B3F918E08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518FCA8-F6BA-6765-5BDF-2DFCBFF3E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5150D0-01B8-17B3-7231-303F123E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9F71AE-7B90-D40F-0A4E-58B2B151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83A1C-C631-F9BD-73B4-F1E0404F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8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0D58A-7001-08C8-08E7-136C2B40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326C7C-9F9B-9821-AF31-25DF5C6A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9863AD-285F-8B65-7873-F67676B6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9980BDB-DA68-7D95-E22E-FA11312C7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1D11A6-FAC2-7507-D958-7F1EEE4DA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570B6B4-0700-A6DD-2EA4-02DB6ED7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9F0C04B-9B91-EE57-ECB7-66FAB9A4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84B51C5-8C9E-5FB0-D7AB-83ACAC9F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8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A3650-8052-55E4-0D9F-1406F15E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030FB57-8995-F746-A6EB-9DA8ABAE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B35670-B15A-2705-982B-395571B8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4650AB-931C-596D-142B-590B1576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5AA710-2631-4CFC-C13A-5F44BE6F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D487ED-45A1-0566-7B34-64E20753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D1E305-60F5-0311-C791-8D0BF25E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5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ACB33A-84B5-59A1-C1D7-63FBDC22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05F208-62E8-6E19-E7D6-C139101F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1054CF2-60BC-4ACF-6A5B-4F8A92B63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5289FE9-FE4D-E318-2F6E-AF80D599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2F2127C-E59E-4A4C-5939-2ED4BB7D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8FD1F4B-F7A1-C415-74BA-6D62CF2F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8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888AD2-2FAF-9259-A204-5C9CA1D6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4AC93DD-22DE-69CC-3595-6E6766B93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E66ED9-DBFF-D9B7-432F-F8AD17B84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6C2ED7-EDD0-BBC9-2004-D2EE10AE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72FF3B-C150-44BD-2374-748C2B5E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9413AA-D97F-8FE6-53C4-D90DFE96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5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C3307B9-58F6-B6B3-29B5-001DD23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2D230E-175F-8390-7FE4-238FFE9B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E9C5C1-0457-0E2C-2827-8625420BC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49C5-FF9B-4CDC-A940-1C5A74DF0E1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AD4410-6557-0DF7-D889-E5D38187B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135CC7-B069-0A82-62E6-3DCD20DC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65C7-3937-489E-B7B8-DCDE19F2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1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B9CCA-709B-9AD2-8DB5-02F33F3A9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1235"/>
            <a:ext cx="9144000" cy="1118964"/>
          </a:xfrm>
        </p:spPr>
        <p:txBody>
          <a:bodyPr/>
          <a:lstStyle/>
          <a:p>
            <a:r>
              <a:rPr lang="en-IN" b="1" dirty="0" smtClean="0"/>
              <a:t>“AGR0 360”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CFEFF9-9CDD-B51D-DC58-3B582163B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400" y="3930474"/>
            <a:ext cx="2860040" cy="1085649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Nedesh </a:t>
            </a:r>
            <a:r>
              <a:rPr lang="en-IN" b="1" dirty="0" err="1" smtClean="0"/>
              <a:t>kumar</a:t>
            </a:r>
            <a:r>
              <a:rPr lang="en-IN" b="1" dirty="0" smtClean="0"/>
              <a:t> M</a:t>
            </a:r>
          </a:p>
          <a:p>
            <a:pPr algn="l"/>
            <a:r>
              <a:rPr lang="en-IN" b="1" dirty="0" smtClean="0"/>
              <a:t>2</a:t>
            </a:r>
            <a:r>
              <a:rPr lang="en-IN" b="1" baseline="30000" dirty="0" smtClean="0"/>
              <a:t>nd</a:t>
            </a:r>
            <a:r>
              <a:rPr lang="en-IN" dirty="0" smtClean="0"/>
              <a:t> </a:t>
            </a:r>
            <a:r>
              <a:rPr lang="en-IN" b="1" dirty="0" smtClean="0"/>
              <a:t>AIDS-CITAR</a:t>
            </a:r>
            <a:endParaRPr lang="en-IN" b="1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72419E6D-19FA-20CC-1EBF-6A4FA44CDD15}"/>
              </a:ext>
            </a:extLst>
          </p:cNvPr>
          <p:cNvSpPr txBox="1">
            <a:spLocks/>
          </p:cNvSpPr>
          <p:nvPr/>
        </p:nvSpPr>
        <p:spPr>
          <a:xfrm>
            <a:off x="8707700" y="3918804"/>
            <a:ext cx="3220720" cy="109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Surryaprasanna</a:t>
            </a:r>
            <a:r>
              <a:rPr lang="en-IN" b="1" dirty="0" smtClean="0"/>
              <a:t> RD</a:t>
            </a:r>
            <a:r>
              <a:rPr lang="en-IN" b="1" dirty="0"/>
              <a:t> </a:t>
            </a:r>
            <a:endParaRPr lang="en-IN" b="1" dirty="0" smtClean="0"/>
          </a:p>
          <a:p>
            <a:r>
              <a:rPr lang="en-IN" b="1" dirty="0" smtClean="0"/>
              <a:t>2</a:t>
            </a:r>
            <a:r>
              <a:rPr lang="en-IN" b="1" baseline="30000" dirty="0" smtClean="0"/>
              <a:t>nd</a:t>
            </a:r>
            <a:r>
              <a:rPr lang="en-IN" dirty="0" smtClean="0"/>
              <a:t> </a:t>
            </a:r>
            <a:r>
              <a:rPr lang="en-IN" b="1" dirty="0" smtClean="0"/>
              <a:t>AIDS-CITAR</a:t>
            </a:r>
            <a:endParaRPr lang="en-IN" b="1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1A1937D0-774E-1825-63E3-7FB7BE29E1AE}"/>
              </a:ext>
            </a:extLst>
          </p:cNvPr>
          <p:cNvSpPr txBox="1">
            <a:spLocks/>
          </p:cNvSpPr>
          <p:nvPr/>
        </p:nvSpPr>
        <p:spPr>
          <a:xfrm>
            <a:off x="2562977" y="5617411"/>
            <a:ext cx="7066049" cy="108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/>
              <a:t>Dept of AI &amp; DS</a:t>
            </a:r>
          </a:p>
          <a:p>
            <a:r>
              <a:rPr lang="en-IN" sz="2800" b="1" dirty="0"/>
              <a:t>Chennai Institute of Technology, Chennai - 69</a:t>
            </a:r>
          </a:p>
        </p:txBody>
      </p:sp>
      <p:pic>
        <p:nvPicPr>
          <p:cNvPr id="4" name="Picture 2" descr="Startup 20">
            <a:extLst>
              <a:ext uri="{FF2B5EF4-FFF2-40B4-BE49-F238E27FC236}">
                <a16:creationId xmlns="" xmlns:a16="http://schemas.microsoft.com/office/drawing/2014/main" id="{8948F444-904C-2112-03DF-66615553B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4" y="2638664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7A65835A-CAD8-4A49-90D3-AA3BF659190A}"/>
              </a:ext>
            </a:extLst>
          </p:cNvPr>
          <p:cNvSpPr txBox="1">
            <a:spLocks/>
          </p:cNvSpPr>
          <p:nvPr/>
        </p:nvSpPr>
        <p:spPr>
          <a:xfrm>
            <a:off x="5208104" y="804932"/>
            <a:ext cx="1775791" cy="491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1" dirty="0"/>
              <a:t>T</a:t>
            </a:r>
            <a:r>
              <a:rPr lang="en-IN" sz="2300" b="1" dirty="0"/>
              <a:t>EAM ID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7CE1506-7C58-47F5-982A-80B86BD3EC53}"/>
              </a:ext>
            </a:extLst>
          </p:cNvPr>
          <p:cNvSpPr txBox="1">
            <a:spLocks/>
          </p:cNvSpPr>
          <p:nvPr/>
        </p:nvSpPr>
        <p:spPr>
          <a:xfrm>
            <a:off x="4861476" y="313254"/>
            <a:ext cx="2495550" cy="4916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1" dirty="0"/>
              <a:t>CORE COURSE PROJECT</a:t>
            </a:r>
            <a:endParaRPr lang="en-IN" sz="2300" b="1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A2CBCCD-CB67-9693-DD03-BC100E41B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1" b="8394"/>
          <a:stretch/>
        </p:blipFill>
        <p:spPr>
          <a:xfrm>
            <a:off x="10742700" y="199792"/>
            <a:ext cx="1185720" cy="10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63886" y="91277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AGRO360: AI-Powered Plant Health Diagnosis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463886" y="3789238"/>
            <a:ext cx="32392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Bringing Innovation to Agriculture</a:t>
            </a:r>
            <a:endParaRPr lang="en-US" sz="1750" u="sng" dirty="0"/>
          </a:p>
        </p:txBody>
      </p:sp>
      <p:sp>
        <p:nvSpPr>
          <p:cNvPr id="5" name="Text 2"/>
          <p:cNvSpPr/>
          <p:nvPr/>
        </p:nvSpPr>
        <p:spPr>
          <a:xfrm>
            <a:off x="4463886" y="4331361"/>
            <a:ext cx="69965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AGRO360 is an AI-powered platform that </a:t>
            </a:r>
            <a:r>
              <a:rPr lang="en-US" sz="1750" dirty="0" smtClean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detects 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plant diseases from images, addressing </a:t>
            </a:r>
            <a:r>
              <a:rPr lang="en-US" sz="1750" dirty="0" smtClean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$220B yearly losses due to plant diseases. Our vision empowers farmers with instant, data-driven insights for a food-secure future.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632888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A2CBCCD-CB67-9693-DD03-BC100E41B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1" b="8394"/>
          <a:stretch/>
        </p:blipFill>
        <p:spPr>
          <a:xfrm>
            <a:off x="11247120" y="120790"/>
            <a:ext cx="857058" cy="792798"/>
          </a:xfrm>
          <a:prstGeom prst="rect">
            <a:avLst/>
          </a:prstGeom>
        </p:spPr>
      </p:pic>
      <p:pic>
        <p:nvPicPr>
          <p:cNvPr id="1026" name="Picture 2" descr="Deep Learning for Image-Based Plant Disease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27381" y="1327380"/>
            <a:ext cx="6857999" cy="42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3216" y="240626"/>
            <a:ext cx="6917769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8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How AGRO360 Works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6" y="898803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79047" y="1190208"/>
            <a:ext cx="3087410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Upload Plant Image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1579047" y="1507589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takes a photo of the affected crop.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49" y="2043073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79047" y="2241906"/>
            <a:ext cx="3010019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AI Detects Disease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1548885" y="2566548"/>
            <a:ext cx="4983995" cy="568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CNN Model analyzes patterns and </a:t>
            </a:r>
            <a:endParaRPr lang="en-US" sz="1550" dirty="0" smtClean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1550" dirty="0" smtClean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identifies </a:t>
            </a: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disease.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52" y="3258820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48883" y="356340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Find the Cause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1548883" y="388554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Analyzes environmental and biological factors.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51" y="4371200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15957" y="4662168"/>
            <a:ext cx="3050500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Treatment Options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1615957" y="498951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Organic &amp; inorganic solutions provided.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50" y="5516541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15957" y="572635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Estimate Costs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1615957" y="6038015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Predicted price for treatment &amp; prevention.</a:t>
            </a:r>
            <a:endParaRPr lang="en-US" sz="155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A2CBCCD-CB67-9693-DD03-BC100E41B5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721" b="8394"/>
          <a:stretch/>
        </p:blipFill>
        <p:spPr>
          <a:xfrm>
            <a:off x="11358880" y="120790"/>
            <a:ext cx="745298" cy="68941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09" y="1115147"/>
            <a:ext cx="5913120" cy="5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9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2457" y="3170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The Tech Behind AGRO360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11706" y="2352397"/>
            <a:ext cx="2291953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Machine Learning Model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11707" y="3066494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CNN trained on extensive plant disease datasets.</a:t>
            </a:r>
            <a:endParaRPr lang="en-US" sz="17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34" y="1836182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720034" y="2529562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API Integration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720034" y="2935883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Gemini API for real-time image processing.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902" y="184904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252188" y="2534999"/>
            <a:ext cx="2291953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Web Development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297311" y="3258463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HTML, CSS, JavaScript (Frontend). Node.js, Express (Backend).</a:t>
            </a:r>
            <a:endParaRPr lang="en-US" sz="1750" dirty="0"/>
          </a:p>
        </p:txBody>
      </p:sp>
      <p:sp>
        <p:nvSpPr>
          <p:cNvPr id="14" name="Shape 1"/>
          <p:cNvSpPr/>
          <p:nvPr/>
        </p:nvSpPr>
        <p:spPr>
          <a:xfrm rot="5400000" flipH="1">
            <a:off x="3218203" y="1103924"/>
            <a:ext cx="45719" cy="2077212"/>
          </a:xfrm>
          <a:prstGeom prst="roundRect">
            <a:avLst>
              <a:gd name="adj" fmla="val 305487"/>
            </a:avLst>
          </a:prstGeom>
          <a:solidFill>
            <a:srgbClr val="BCDBD4"/>
          </a:solidFill>
          <a:ln/>
        </p:spPr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07" y="1733511"/>
            <a:ext cx="566976" cy="566976"/>
          </a:xfrm>
          <a:prstGeom prst="rect">
            <a:avLst/>
          </a:prstGeom>
        </p:spPr>
      </p:pic>
      <p:sp>
        <p:nvSpPr>
          <p:cNvPr id="16" name="Shape 1"/>
          <p:cNvSpPr/>
          <p:nvPr/>
        </p:nvSpPr>
        <p:spPr>
          <a:xfrm rot="5400000" flipH="1">
            <a:off x="7251725" y="1103924"/>
            <a:ext cx="45719" cy="2077212"/>
          </a:xfrm>
          <a:prstGeom prst="roundRect">
            <a:avLst>
              <a:gd name="adj" fmla="val 305487"/>
            </a:avLst>
          </a:prstGeom>
          <a:solidFill>
            <a:srgbClr val="BCDBD4"/>
          </a:solidFill>
          <a:ln/>
        </p:spPr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A2CBCCD-CB67-9693-DD03-BC100E41B5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21" b="8394"/>
          <a:stretch/>
        </p:blipFill>
        <p:spPr>
          <a:xfrm>
            <a:off x="11247120" y="120790"/>
            <a:ext cx="857058" cy="7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ontiers | A mobile-based system for maize plant leaf disease detection and classification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2" y="253747"/>
            <a:ext cx="11827968" cy="636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9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0"/>
          <p:cNvSpPr/>
          <p:nvPr/>
        </p:nvSpPr>
        <p:spPr>
          <a:xfrm>
            <a:off x="820483" y="534117"/>
            <a:ext cx="10855166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1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Future improvements</a:t>
            </a:r>
            <a:endParaRPr lang="en-US" sz="4100" dirty="0"/>
          </a:p>
        </p:txBody>
      </p:sp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0A2CBCCD-CB67-9693-DD03-BC100E41B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1" b="8394"/>
          <a:stretch/>
        </p:blipFill>
        <p:spPr>
          <a:xfrm>
            <a:off x="11247120" y="120790"/>
            <a:ext cx="857058" cy="792798"/>
          </a:xfrm>
          <a:prstGeom prst="rect">
            <a:avLst/>
          </a:prstGeom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4" y="1486582"/>
            <a:ext cx="10317163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5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D3C1A743-A655-6D30-CBB8-8A794A8D9E91}"/>
              </a:ext>
            </a:extLst>
          </p:cNvPr>
          <p:cNvSpPr txBox="1">
            <a:spLocks/>
          </p:cNvSpPr>
          <p:nvPr/>
        </p:nvSpPr>
        <p:spPr>
          <a:xfrm>
            <a:off x="305261" y="4653555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 err="1" smtClean="0"/>
              <a:t>NedeshKumar</a:t>
            </a:r>
            <a:r>
              <a:rPr lang="en-IN" b="1" dirty="0" smtClean="0"/>
              <a:t> M</a:t>
            </a:r>
            <a:endParaRPr lang="en-IN" b="1" dirty="0"/>
          </a:p>
          <a:p>
            <a:pPr marL="0" indent="0" algn="ctr">
              <a:buNone/>
            </a:pPr>
            <a:r>
              <a:rPr lang="en-IN" sz="1800" dirty="0" smtClean="0"/>
              <a:t>(Nedeshkumarm.aids2023@citchennai.net)</a:t>
            </a:r>
            <a:endParaRPr lang="en-IN" sz="1800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544D79FF-31E6-E641-F0DA-51FF5AA41A6A}"/>
              </a:ext>
            </a:extLst>
          </p:cNvPr>
          <p:cNvSpPr txBox="1">
            <a:spLocks/>
          </p:cNvSpPr>
          <p:nvPr/>
        </p:nvSpPr>
        <p:spPr>
          <a:xfrm>
            <a:off x="6096000" y="4653555"/>
            <a:ext cx="611585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 err="1" smtClean="0"/>
              <a:t>Surryaprassana</a:t>
            </a:r>
            <a:r>
              <a:rPr lang="en-IN" b="1" dirty="0" smtClean="0"/>
              <a:t> R D</a:t>
            </a:r>
            <a:endParaRPr lang="en-IN" b="1" dirty="0"/>
          </a:p>
          <a:p>
            <a:pPr marL="0" indent="0" algn="ctr">
              <a:buNone/>
            </a:pPr>
            <a:r>
              <a:rPr lang="en-IN" sz="1800" dirty="0" smtClean="0"/>
              <a:t>(suryaprasannard.aids2023@citchennai.net</a:t>
            </a:r>
            <a:r>
              <a:rPr lang="en-IN" sz="1800" dirty="0"/>
              <a:t>)</a:t>
            </a:r>
          </a:p>
        </p:txBody>
      </p:sp>
      <p:pic>
        <p:nvPicPr>
          <p:cNvPr id="3074" name="Picture 2" descr="Thank you text Vectors &amp; Illustrations for Free Download | Freepik">
            <a:extLst>
              <a:ext uri="{FF2B5EF4-FFF2-40B4-BE49-F238E27FC236}">
                <a16:creationId xmlns="" xmlns:a16="http://schemas.microsoft.com/office/drawing/2014/main" id="{B2547C8E-95F9-8E00-797B-429EACC7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139" y="754336"/>
            <a:ext cx="5095722" cy="36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186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“AGR0 360”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 Verma</dc:creator>
  <cp:lastModifiedBy>Nedesh kumar.M</cp:lastModifiedBy>
  <cp:revision>16</cp:revision>
  <dcterms:created xsi:type="dcterms:W3CDTF">2023-08-07T09:01:44Z</dcterms:created>
  <dcterms:modified xsi:type="dcterms:W3CDTF">2025-03-21T03:44:17Z</dcterms:modified>
</cp:coreProperties>
</file>