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embedTrueTypeFonts="1" saveSubsetFonts="1">
  <p:sldMasterIdLst>
    <p:sldMasterId id="2147483720" r:id="rId1"/>
  </p:sldMasterIdLst>
  <p:notesMasterIdLst>
    <p:notesMasterId r:id="rId2"/>
  </p:notesMasterIdLst>
  <p:sldIdLst>
    <p:sldId id="332" r:id="rId3"/>
    <p:sldId id="333" r:id="rId4"/>
    <p:sldId id="334" r:id="rId5"/>
    <p:sldId id="335" r:id="rId6"/>
    <p:sldId id="336" r:id="rId7"/>
    <p:sldId id="337" r:id="rId8"/>
    <p:sldId id="339" r:id="rId9"/>
    <p:sldId id="340" r:id="rId10"/>
    <p:sldId id="341" r:id="rId11"/>
    <p:sldId id="342" r:id="rId12"/>
    <p:sldId id="343" r:id="rId13"/>
  </p:sldIdLst>
  <p:sldSz type="screen16x9" cy="6858000" cx="12192000"/>
  <p:notesSz cx="6858000" cy="9144000"/>
  <p:embeddedFontLst>
    <p:embeddedFont>
      <p:font typeface="Montserrat" panose="00000500000000000000"/>
      <p:regular r:id="rId14"/>
    </p:embeddedFont>
    <p:embeddedFont>
      <p:font typeface="Arimo" panose="020B0604020202020204"/>
      <p:regular r:id="rId15"/>
    </p:embeddedFont>
    <p:embeddedFont>
      <p:font typeface="Calibri" panose="020F0502020204030204" charset="0"/>
      <p:regular r:id="rId16"/>
      <p:bold r:id="rId17"/>
      <p:italic r:id="rId18"/>
      <p:boldItalic r:id="rId19"/>
    </p:embeddedFont>
    <p:embeddedFont>
      <p:font typeface="Bodoni MT Black" panose="02070A03080606020203" charset="0"/>
      <p:bold r:id="rId20"/>
    </p:embeddedFont>
  </p:embeddedFontLst>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font" Target="fonts/font1.fntdata"/><Relationship Id="rId15" Type="http://schemas.openxmlformats.org/officeDocument/2006/relationships/font" Target="fonts/font2.fntdata"/><Relationship Id="rId16" Type="http://schemas.openxmlformats.org/officeDocument/2006/relationships/font" Target="fonts/font3.fntdata"/><Relationship Id="rId17" Type="http://schemas.openxmlformats.org/officeDocument/2006/relationships/font" Target="fonts/font4.fntdata"/><Relationship Id="rId18" Type="http://schemas.openxmlformats.org/officeDocument/2006/relationships/font" Target="fonts/font5.fntdata"/><Relationship Id="rId19" Type="http://schemas.openxmlformats.org/officeDocument/2006/relationships/font" Target="fonts/font6.fntdata"/><Relationship Id="rId20" Type="http://schemas.openxmlformats.org/officeDocument/2006/relationships/font" Target="fonts/font7.fntdata"/><Relationship Id="rId21" Type="http://schemas.openxmlformats.org/officeDocument/2006/relationships/tableStyles" Target="tableStyle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9" name=""/>
        <p:cNvGrpSpPr/>
        <p:nvPr/>
      </p:nvGrpSpPr>
      <p:grpSpPr>
        <a:xfrm>
          <a:off x="0" y="0"/>
          <a:ext cx="0" cy="0"/>
          <a:chOff x="0" y="0"/>
          <a:chExt cx="0" cy="0"/>
        </a:xfrm>
      </p:grpSpPr>
      <p:sp>
        <p:nvSpPr>
          <p:cNvPr id="1048694"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95"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96"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97"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98"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99"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8" name=""/>
        <p:cNvGrpSpPr/>
        <p:nvPr/>
      </p:nvGrpSpPr>
      <p:grpSpPr>
        <a:xfrm>
          <a:off x="0" y="0"/>
          <a:ext cx="0" cy="0"/>
          <a:chOff x="0" y="0"/>
          <a:chExt cx="0" cy="0"/>
        </a:xfrm>
      </p:grpSpPr>
      <p:sp>
        <p:nvSpPr>
          <p:cNvPr id="1048639"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8640"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1048641" name="Date Placeholder 3"/>
          <p:cNvSpPr>
            <a:spLocks noGrp="1"/>
          </p:cNvSpPr>
          <p:nvPr>
            <p:ph type="dt" sz="half" idx="10"/>
          </p:nvPr>
        </p:nvSpPr>
        <p:spPr/>
        <p:txBody>
          <a:bodyPr/>
          <a:p>
            <a:fld id="{1D8BD707-D9CF-40AE-B4C6-C98DA3205C09}" type="datetimeFigureOut">
              <a:rPr lang="en-US" smtClean="0"/>
            </a:fld>
            <a:endParaRPr lang="en-US"/>
          </a:p>
        </p:txBody>
      </p:sp>
      <p:sp>
        <p:nvSpPr>
          <p:cNvPr id="1048642" name="Footer Placeholder 4"/>
          <p:cNvSpPr>
            <a:spLocks noGrp="1"/>
          </p:cNvSpPr>
          <p:nvPr>
            <p:ph type="ftr" sz="quarter" idx="11"/>
          </p:nvPr>
        </p:nvSpPr>
        <p:spPr/>
        <p:txBody>
          <a:bodyPr/>
          <a:p>
            <a:endParaRPr lang="en-US"/>
          </a:p>
        </p:txBody>
      </p:sp>
      <p:sp>
        <p:nvSpPr>
          <p:cNvPr id="1048643" name="Slide Number Placeholder 5"/>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3" name=""/>
        <p:cNvGrpSpPr/>
        <p:nvPr/>
      </p:nvGrpSpPr>
      <p:grpSpPr>
        <a:xfrm>
          <a:off x="0" y="0"/>
          <a:ext cx="0" cy="0"/>
          <a:chOff x="0" y="0"/>
          <a:chExt cx="0" cy="0"/>
        </a:xfrm>
      </p:grpSpPr>
      <p:sp>
        <p:nvSpPr>
          <p:cNvPr id="1048664" name="Title 1"/>
          <p:cNvSpPr>
            <a:spLocks noGrp="1"/>
          </p:cNvSpPr>
          <p:nvPr>
            <p:ph type="title"/>
          </p:nvPr>
        </p:nvSpPr>
        <p:spPr/>
        <p:txBody>
          <a:bodyPr/>
          <a:p>
            <a:r>
              <a:rPr lang="en-US" smtClean="0"/>
              <a:t>Click to edit Master title style</a:t>
            </a:r>
            <a:endParaRPr lang="en-US"/>
          </a:p>
        </p:txBody>
      </p:sp>
      <p:sp>
        <p:nvSpPr>
          <p:cNvPr id="1048665" name="Vertical Text Placeholder 2"/>
          <p:cNvSpPr>
            <a:spLocks noGrp="1"/>
          </p:cNvSpPr>
          <p:nvPr>
            <p:ph type="body" orient="vert" idx="1"/>
          </p:nvPr>
        </p:nvSpPr>
        <p:spPr/>
        <p:txBody>
          <a:bodyPr vert="eaVert"/>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66" name="Date Placeholder 3"/>
          <p:cNvSpPr>
            <a:spLocks noGrp="1"/>
          </p:cNvSpPr>
          <p:nvPr>
            <p:ph type="dt" sz="half" idx="10"/>
          </p:nvPr>
        </p:nvSpPr>
        <p:spPr/>
        <p:txBody>
          <a:bodyPr/>
          <a:p>
            <a:fld id="{1D8BD707-D9CF-40AE-B4C6-C98DA3205C09}" type="datetimeFigureOut">
              <a:rPr lang="en-US" smtClean="0"/>
            </a:fld>
            <a:endParaRPr lang="en-US"/>
          </a:p>
        </p:txBody>
      </p:sp>
      <p:sp>
        <p:nvSpPr>
          <p:cNvPr id="1048667" name="Footer Placeholder 4"/>
          <p:cNvSpPr>
            <a:spLocks noGrp="1"/>
          </p:cNvSpPr>
          <p:nvPr>
            <p:ph type="ftr" sz="quarter" idx="11"/>
          </p:nvPr>
        </p:nvSpPr>
        <p:spPr/>
        <p:txBody>
          <a:bodyPr/>
          <a:p>
            <a:endParaRPr lang="en-US"/>
          </a:p>
        </p:txBody>
      </p:sp>
      <p:sp>
        <p:nvSpPr>
          <p:cNvPr id="1048668" name="Slide Number Placeholder 5"/>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0" name=""/>
        <p:cNvGrpSpPr/>
        <p:nvPr/>
      </p:nvGrpSpPr>
      <p:grpSpPr>
        <a:xfrm>
          <a:off x="0" y="0"/>
          <a:ext cx="0" cy="0"/>
          <a:chOff x="0" y="0"/>
          <a:chExt cx="0" cy="0"/>
        </a:xfrm>
      </p:grpSpPr>
      <p:sp>
        <p:nvSpPr>
          <p:cNvPr id="1048648" name="Vertical Title 1"/>
          <p:cNvSpPr>
            <a:spLocks noGrp="1"/>
          </p:cNvSpPr>
          <p:nvPr>
            <p:ph type="title" orient="vert"/>
          </p:nvPr>
        </p:nvSpPr>
        <p:spPr>
          <a:xfrm>
            <a:off x="6629400" y="274638"/>
            <a:ext cx="2057400" cy="5851525"/>
          </a:xfrm>
        </p:spPr>
        <p:txBody>
          <a:bodyPr vert="eaVert"/>
          <a:p>
            <a:r>
              <a:rPr lang="en-US" smtClean="0"/>
              <a:t>Click to edit Master title style</a:t>
            </a:r>
            <a:endParaRPr lang="en-US"/>
          </a:p>
        </p:txBody>
      </p:sp>
      <p:sp>
        <p:nvSpPr>
          <p:cNvPr id="1048649" name="Vertical Text Placeholder 2"/>
          <p:cNvSpPr>
            <a:spLocks noGrp="1"/>
          </p:cNvSpPr>
          <p:nvPr>
            <p:ph type="body" orient="vert" idx="1"/>
          </p:nvPr>
        </p:nvSpPr>
        <p:spPr>
          <a:xfrm>
            <a:off x="457200" y="274638"/>
            <a:ext cx="6019800" cy="5851525"/>
          </a:xfrm>
        </p:spPr>
        <p:txBody>
          <a:bodyPr vert="eaVert"/>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50" name="Date Placeholder 3"/>
          <p:cNvSpPr>
            <a:spLocks noGrp="1"/>
          </p:cNvSpPr>
          <p:nvPr>
            <p:ph type="dt" sz="half" idx="10"/>
          </p:nvPr>
        </p:nvSpPr>
        <p:spPr/>
        <p:txBody>
          <a:bodyPr/>
          <a:p>
            <a:fld id="{1D8BD707-D9CF-40AE-B4C6-C98DA3205C09}" type="datetimeFigureOut">
              <a:rPr lang="en-US" smtClean="0"/>
            </a:fld>
            <a:endParaRPr lang="en-US"/>
          </a:p>
        </p:txBody>
      </p:sp>
      <p:sp>
        <p:nvSpPr>
          <p:cNvPr id="1048651" name="Footer Placeholder 4"/>
          <p:cNvSpPr>
            <a:spLocks noGrp="1"/>
          </p:cNvSpPr>
          <p:nvPr>
            <p:ph type="ftr" sz="quarter" idx="11"/>
          </p:nvPr>
        </p:nvSpPr>
        <p:spPr/>
        <p:txBody>
          <a:bodyPr/>
          <a:p>
            <a:endParaRPr lang="en-US"/>
          </a:p>
        </p:txBody>
      </p:sp>
      <p:sp>
        <p:nvSpPr>
          <p:cNvPr id="1048652" name="Slide Number Placeholder 5"/>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53" name="Title 1"/>
          <p:cNvSpPr>
            <a:spLocks noGrp="1"/>
          </p:cNvSpPr>
          <p:nvPr>
            <p:ph type="title"/>
          </p:nvPr>
        </p:nvSpPr>
        <p:spPr/>
        <p:txBody>
          <a:bodyPr/>
          <a:p>
            <a:r>
              <a:rPr lang="en-US" smtClean="0"/>
              <a:t>Click to edit Master title style</a:t>
            </a:r>
            <a:endParaRPr lang="en-US"/>
          </a:p>
        </p:txBody>
      </p:sp>
      <p:sp>
        <p:nvSpPr>
          <p:cNvPr id="1048654" name="Content Placeholder 2"/>
          <p:cNvSpPr>
            <a:spLocks noGrp="1"/>
          </p:cNvSpPr>
          <p:nvPr>
            <p:ph idx="1"/>
          </p:nvPr>
        </p:nvSpPr>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55" name="Date Placeholder 3"/>
          <p:cNvSpPr>
            <a:spLocks noGrp="1"/>
          </p:cNvSpPr>
          <p:nvPr>
            <p:ph type="dt" sz="half" idx="10"/>
          </p:nvPr>
        </p:nvSpPr>
        <p:spPr/>
        <p:txBody>
          <a:bodyPr/>
          <a:p>
            <a:fld id="{1D8BD707-D9CF-40AE-B4C6-C98DA3205C09}" type="datetimeFigureOut">
              <a:rPr lang="en-US" smtClean="0"/>
            </a:fld>
            <a:endParaRPr lang="en-US"/>
          </a:p>
        </p:txBody>
      </p:sp>
      <p:sp>
        <p:nvSpPr>
          <p:cNvPr id="1048656" name="Footer Placeholder 4"/>
          <p:cNvSpPr>
            <a:spLocks noGrp="1"/>
          </p:cNvSpPr>
          <p:nvPr>
            <p:ph type="ftr" sz="quarter" idx="11"/>
          </p:nvPr>
        </p:nvSpPr>
        <p:spPr/>
        <p:txBody>
          <a:bodyPr/>
          <a:p>
            <a:endParaRPr lang="en-US"/>
          </a:p>
        </p:txBody>
      </p:sp>
      <p:sp>
        <p:nvSpPr>
          <p:cNvPr id="1048657" name="Slide Number Placeholder 5"/>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4" name=""/>
        <p:cNvGrpSpPr/>
        <p:nvPr/>
      </p:nvGrpSpPr>
      <p:grpSpPr>
        <a:xfrm>
          <a:off x="0" y="0"/>
          <a:ext cx="0" cy="0"/>
          <a:chOff x="0" y="0"/>
          <a:chExt cx="0" cy="0"/>
        </a:xfrm>
      </p:grpSpPr>
      <p:sp>
        <p:nvSpPr>
          <p:cNvPr id="1048669"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8670"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endParaRPr lang="en-US" smtClean="0"/>
          </a:p>
        </p:txBody>
      </p:sp>
      <p:sp>
        <p:nvSpPr>
          <p:cNvPr id="1048671" name="Date Placeholder 3"/>
          <p:cNvSpPr>
            <a:spLocks noGrp="1"/>
          </p:cNvSpPr>
          <p:nvPr>
            <p:ph type="dt" sz="half" idx="10"/>
          </p:nvPr>
        </p:nvSpPr>
        <p:spPr/>
        <p:txBody>
          <a:bodyPr/>
          <a:p>
            <a:fld id="{1D8BD707-D9CF-40AE-B4C6-C98DA3205C09}" type="datetimeFigureOut">
              <a:rPr lang="en-US" smtClean="0"/>
            </a:fld>
            <a:endParaRPr lang="en-US"/>
          </a:p>
        </p:txBody>
      </p:sp>
      <p:sp>
        <p:nvSpPr>
          <p:cNvPr id="1048672" name="Footer Placeholder 4"/>
          <p:cNvSpPr>
            <a:spLocks noGrp="1"/>
          </p:cNvSpPr>
          <p:nvPr>
            <p:ph type="ftr" sz="quarter" idx="11"/>
          </p:nvPr>
        </p:nvSpPr>
        <p:spPr/>
        <p:txBody>
          <a:bodyPr/>
          <a:p>
            <a:endParaRPr lang="en-US"/>
          </a:p>
        </p:txBody>
      </p:sp>
      <p:sp>
        <p:nvSpPr>
          <p:cNvPr id="1048673" name="Slide Number Placeholder 5"/>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5" name=""/>
        <p:cNvGrpSpPr/>
        <p:nvPr/>
      </p:nvGrpSpPr>
      <p:grpSpPr>
        <a:xfrm>
          <a:off x="0" y="0"/>
          <a:ext cx="0" cy="0"/>
          <a:chOff x="0" y="0"/>
          <a:chExt cx="0" cy="0"/>
        </a:xfrm>
      </p:grpSpPr>
      <p:sp>
        <p:nvSpPr>
          <p:cNvPr id="1048674" name="Title 1"/>
          <p:cNvSpPr>
            <a:spLocks noGrp="1"/>
          </p:cNvSpPr>
          <p:nvPr>
            <p:ph type="title"/>
          </p:nvPr>
        </p:nvSpPr>
        <p:spPr/>
        <p:txBody>
          <a:bodyPr/>
          <a:p>
            <a:r>
              <a:rPr lang="en-US" smtClean="0"/>
              <a:t>Click to edit Master title style</a:t>
            </a:r>
            <a:endParaRPr lang="en-US"/>
          </a:p>
        </p:txBody>
      </p:sp>
      <p:sp>
        <p:nvSpPr>
          <p:cNvPr id="1048675"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76"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77" name="Date Placeholder 4"/>
          <p:cNvSpPr>
            <a:spLocks noGrp="1"/>
          </p:cNvSpPr>
          <p:nvPr>
            <p:ph type="dt" sz="half" idx="10"/>
          </p:nvPr>
        </p:nvSpPr>
        <p:spPr/>
        <p:txBody>
          <a:bodyPr/>
          <a:p>
            <a:fld id="{1D8BD707-D9CF-40AE-B4C6-C98DA3205C09}" type="datetimeFigureOut">
              <a:rPr lang="en-US" smtClean="0"/>
            </a:fld>
            <a:endParaRPr lang="en-US"/>
          </a:p>
        </p:txBody>
      </p:sp>
      <p:sp>
        <p:nvSpPr>
          <p:cNvPr id="1048678" name="Footer Placeholder 5"/>
          <p:cNvSpPr>
            <a:spLocks noGrp="1"/>
          </p:cNvSpPr>
          <p:nvPr>
            <p:ph type="ftr" sz="quarter" idx="11"/>
          </p:nvPr>
        </p:nvSpPr>
        <p:spPr/>
        <p:txBody>
          <a:bodyPr/>
          <a:p>
            <a:endParaRPr lang="en-US"/>
          </a:p>
        </p:txBody>
      </p:sp>
      <p:sp>
        <p:nvSpPr>
          <p:cNvPr id="1048679" name="Slide Number Placeholder 6"/>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6" name=""/>
        <p:cNvGrpSpPr/>
        <p:nvPr/>
      </p:nvGrpSpPr>
      <p:grpSpPr>
        <a:xfrm>
          <a:off x="0" y="0"/>
          <a:ext cx="0" cy="0"/>
          <a:chOff x="0" y="0"/>
          <a:chExt cx="0" cy="0"/>
        </a:xfrm>
      </p:grpSpPr>
      <p:sp>
        <p:nvSpPr>
          <p:cNvPr id="1048680" name="Title 1"/>
          <p:cNvSpPr>
            <a:spLocks noGrp="1"/>
          </p:cNvSpPr>
          <p:nvPr>
            <p:ph type="title"/>
          </p:nvPr>
        </p:nvSpPr>
        <p:spPr/>
        <p:txBody>
          <a:bodyPr/>
          <a:p>
            <a:r>
              <a:rPr lang="en-US" smtClean="0"/>
              <a:t>Click to edit Master title style</a:t>
            </a:r>
            <a:endParaRPr lang="en-US"/>
          </a:p>
        </p:txBody>
      </p:sp>
      <p:sp>
        <p:nvSpPr>
          <p:cNvPr id="1048681"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endParaRPr lang="en-US" smtClean="0"/>
          </a:p>
        </p:txBody>
      </p:sp>
      <p:sp>
        <p:nvSpPr>
          <p:cNvPr id="1048682"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83"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endParaRPr lang="en-US" smtClean="0"/>
          </a:p>
        </p:txBody>
      </p:sp>
      <p:sp>
        <p:nvSpPr>
          <p:cNvPr id="1048684"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85" name="Date Placeholder 6"/>
          <p:cNvSpPr>
            <a:spLocks noGrp="1"/>
          </p:cNvSpPr>
          <p:nvPr>
            <p:ph type="dt" sz="half" idx="10"/>
          </p:nvPr>
        </p:nvSpPr>
        <p:spPr/>
        <p:txBody>
          <a:bodyPr/>
          <a:p>
            <a:fld id="{1D8BD707-D9CF-40AE-B4C6-C98DA3205C09}" type="datetimeFigureOut">
              <a:rPr lang="en-US" smtClean="0"/>
            </a:fld>
            <a:endParaRPr lang="en-US"/>
          </a:p>
        </p:txBody>
      </p:sp>
      <p:sp>
        <p:nvSpPr>
          <p:cNvPr id="1048686" name="Footer Placeholder 7"/>
          <p:cNvSpPr>
            <a:spLocks noGrp="1"/>
          </p:cNvSpPr>
          <p:nvPr>
            <p:ph type="ftr" sz="quarter" idx="11"/>
          </p:nvPr>
        </p:nvSpPr>
        <p:spPr/>
        <p:txBody>
          <a:bodyPr/>
          <a:p>
            <a:endParaRPr lang="en-US"/>
          </a:p>
        </p:txBody>
      </p:sp>
      <p:sp>
        <p:nvSpPr>
          <p:cNvPr id="1048687" name="Slide Number Placeholder 8"/>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9" name=""/>
        <p:cNvGrpSpPr/>
        <p:nvPr/>
      </p:nvGrpSpPr>
      <p:grpSpPr>
        <a:xfrm>
          <a:off x="0" y="0"/>
          <a:ext cx="0" cy="0"/>
          <a:chOff x="0" y="0"/>
          <a:chExt cx="0" cy="0"/>
        </a:xfrm>
      </p:grpSpPr>
      <p:sp>
        <p:nvSpPr>
          <p:cNvPr id="1048644" name="Title 1"/>
          <p:cNvSpPr>
            <a:spLocks noGrp="1"/>
          </p:cNvSpPr>
          <p:nvPr>
            <p:ph type="title"/>
          </p:nvPr>
        </p:nvSpPr>
        <p:spPr/>
        <p:txBody>
          <a:bodyPr/>
          <a:p>
            <a:r>
              <a:rPr lang="en-US" smtClean="0"/>
              <a:t>Click to edit Master title style</a:t>
            </a:r>
            <a:endParaRPr lang="en-US"/>
          </a:p>
        </p:txBody>
      </p:sp>
      <p:sp>
        <p:nvSpPr>
          <p:cNvPr id="1048645" name="Date Placeholder 2"/>
          <p:cNvSpPr>
            <a:spLocks noGrp="1"/>
          </p:cNvSpPr>
          <p:nvPr>
            <p:ph type="dt" sz="half" idx="10"/>
          </p:nvPr>
        </p:nvSpPr>
        <p:spPr/>
        <p:txBody>
          <a:bodyPr/>
          <a:p>
            <a:fld id="{1D8BD707-D9CF-40AE-B4C6-C98DA3205C09}" type="datetimeFigureOut">
              <a:rPr lang="en-US" smtClean="0"/>
            </a:fld>
            <a:endParaRPr lang="en-US"/>
          </a:p>
        </p:txBody>
      </p:sp>
      <p:sp>
        <p:nvSpPr>
          <p:cNvPr id="1048646" name="Footer Placeholder 3"/>
          <p:cNvSpPr>
            <a:spLocks noGrp="1"/>
          </p:cNvSpPr>
          <p:nvPr>
            <p:ph type="ftr" sz="quarter" idx="11"/>
          </p:nvPr>
        </p:nvSpPr>
        <p:spPr/>
        <p:txBody>
          <a:bodyPr/>
          <a:p>
            <a:endParaRPr lang="en-US"/>
          </a:p>
        </p:txBody>
      </p:sp>
      <p:sp>
        <p:nvSpPr>
          <p:cNvPr id="1048647" name="Slide Number Placeholder 4"/>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3" name=""/>
        <p:cNvGrpSpPr/>
        <p:nvPr/>
      </p:nvGrpSpPr>
      <p:grpSpPr>
        <a:xfrm>
          <a:off x="0" y="0"/>
          <a:ext cx="0" cy="0"/>
          <a:chOff x="0" y="0"/>
          <a:chExt cx="0" cy="0"/>
        </a:xfrm>
      </p:grpSpPr>
      <p:sp>
        <p:nvSpPr>
          <p:cNvPr id="1048581" name="Date Placeholder 1"/>
          <p:cNvSpPr>
            <a:spLocks noGrp="1"/>
          </p:cNvSpPr>
          <p:nvPr>
            <p:ph type="dt" sz="half" idx="10"/>
          </p:nvPr>
        </p:nvSpPr>
        <p:spPr/>
        <p:txBody>
          <a:bodyPr/>
          <a:p>
            <a:fld id="{1D8BD707-D9CF-40AE-B4C6-C98DA3205C09}" type="datetimeFigureOut">
              <a:rPr lang="en-US" smtClean="0"/>
            </a:fld>
            <a:endParaRPr lang="en-US"/>
          </a:p>
        </p:txBody>
      </p:sp>
      <p:sp>
        <p:nvSpPr>
          <p:cNvPr id="1048582" name="Footer Placeholder 2"/>
          <p:cNvSpPr>
            <a:spLocks noGrp="1"/>
          </p:cNvSpPr>
          <p:nvPr>
            <p:ph type="ftr" sz="quarter" idx="11"/>
          </p:nvPr>
        </p:nvSpPr>
        <p:spPr/>
        <p:txBody>
          <a:bodyPr/>
          <a:p>
            <a:endParaRPr lang="en-US"/>
          </a:p>
        </p:txBody>
      </p:sp>
      <p:sp>
        <p:nvSpPr>
          <p:cNvPr id="1048583" name="Slide Number Placeholder 3"/>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7" name=""/>
        <p:cNvGrpSpPr/>
        <p:nvPr/>
      </p:nvGrpSpPr>
      <p:grpSpPr>
        <a:xfrm>
          <a:off x="0" y="0"/>
          <a:ext cx="0" cy="0"/>
          <a:chOff x="0" y="0"/>
          <a:chExt cx="0" cy="0"/>
        </a:xfrm>
      </p:grpSpPr>
      <p:sp>
        <p:nvSpPr>
          <p:cNvPr id="1048688"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8689"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90"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endParaRPr lang="en-US" smtClean="0"/>
          </a:p>
        </p:txBody>
      </p:sp>
      <p:sp>
        <p:nvSpPr>
          <p:cNvPr id="1048691" name="Date Placeholder 4"/>
          <p:cNvSpPr>
            <a:spLocks noGrp="1"/>
          </p:cNvSpPr>
          <p:nvPr>
            <p:ph type="dt" sz="half" idx="10"/>
          </p:nvPr>
        </p:nvSpPr>
        <p:spPr/>
        <p:txBody>
          <a:bodyPr/>
          <a:p>
            <a:fld id="{1D8BD707-D9CF-40AE-B4C6-C98DA3205C09}" type="datetimeFigureOut">
              <a:rPr lang="en-US" smtClean="0"/>
            </a:fld>
            <a:endParaRPr lang="en-US"/>
          </a:p>
        </p:txBody>
      </p:sp>
      <p:sp>
        <p:nvSpPr>
          <p:cNvPr id="1048692" name="Footer Placeholder 5"/>
          <p:cNvSpPr>
            <a:spLocks noGrp="1"/>
          </p:cNvSpPr>
          <p:nvPr>
            <p:ph type="ftr" sz="quarter" idx="11"/>
          </p:nvPr>
        </p:nvSpPr>
        <p:spPr/>
        <p:txBody>
          <a:bodyPr/>
          <a:p>
            <a:endParaRPr lang="en-US"/>
          </a:p>
        </p:txBody>
      </p:sp>
      <p:sp>
        <p:nvSpPr>
          <p:cNvPr id="1048693" name="Slide Number Placeholder 6"/>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2" name=""/>
        <p:cNvGrpSpPr/>
        <p:nvPr/>
      </p:nvGrpSpPr>
      <p:grpSpPr>
        <a:xfrm>
          <a:off x="0" y="0"/>
          <a:ext cx="0" cy="0"/>
          <a:chOff x="0" y="0"/>
          <a:chExt cx="0" cy="0"/>
        </a:xfrm>
      </p:grpSpPr>
      <p:sp>
        <p:nvSpPr>
          <p:cNvPr id="1048658"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8659"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60"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endParaRPr lang="en-US" smtClean="0"/>
          </a:p>
        </p:txBody>
      </p:sp>
      <p:sp>
        <p:nvSpPr>
          <p:cNvPr id="1048661" name="Date Placeholder 4"/>
          <p:cNvSpPr>
            <a:spLocks noGrp="1"/>
          </p:cNvSpPr>
          <p:nvPr>
            <p:ph type="dt" sz="half" idx="10"/>
          </p:nvPr>
        </p:nvSpPr>
        <p:spPr/>
        <p:txBody>
          <a:bodyPr/>
          <a:p>
            <a:fld id="{1D8BD707-D9CF-40AE-B4C6-C98DA3205C09}" type="datetimeFigureOut">
              <a:rPr lang="en-US" smtClean="0"/>
            </a:fld>
            <a:endParaRPr lang="en-US"/>
          </a:p>
        </p:txBody>
      </p:sp>
      <p:sp>
        <p:nvSpPr>
          <p:cNvPr id="1048662" name="Footer Placeholder 5"/>
          <p:cNvSpPr>
            <a:spLocks noGrp="1"/>
          </p:cNvSpPr>
          <p:nvPr>
            <p:ph type="ftr" sz="quarter" idx="11"/>
          </p:nvPr>
        </p:nvSpPr>
        <p:spPr/>
        <p:txBody>
          <a:bodyPr/>
          <a:p>
            <a:endParaRPr lang="en-US"/>
          </a:p>
        </p:txBody>
      </p:sp>
      <p:sp>
        <p:nvSpPr>
          <p:cNvPr id="1048663" name="Slide Number Placeholder 6"/>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457200" y="1600200"/>
            <a:ext cx="8229600" cy="4525963"/>
          </a:xfrm>
          <a:prstGeom prst="rect"/>
        </p:spPr>
        <p:txBody>
          <a:bodyPr bIns="45720" lIns="91440" rIns="91440" rtlCol="0" tIns="45720" vert="horz">
            <a:normAutofit/>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578" name="Date Placeholder 3"/>
          <p:cNvSpPr>
            <a:spLocks noGrp="1"/>
          </p:cNvSpPr>
          <p:nvPr>
            <p:ph type="dt" sz="half" idx="2"/>
          </p:nvPr>
        </p:nvSpPr>
        <p:spPr>
          <a:xfrm>
            <a:off x="457200" y="6356350"/>
            <a:ext cx="2133600" cy="365125"/>
          </a:xfrm>
          <a:prstGeom prst="rect"/>
        </p:spPr>
        <p:txBody>
          <a:bodyPr anchor="ctr" bIns="45720" lIns="91440" rIns="91440" rtlCol="0" tIns="45720" vert="horz"/>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1048579" name="Footer Placeholder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p:spPr>
        <p:txBody>
          <a:bodyPr anchor="ctr" bIns="45720" lIns="91440" rIns="91440" rtlCol="0" tIns="45720" vert="horz"/>
          <a:lstStyle>
            <a:lvl1pPr algn="r">
              <a:defRPr sz="1200">
                <a:solidFill>
                  <a:schemeClr val="tx1">
                    <a:tint val="75000"/>
                  </a:schemeClr>
                </a:solidFill>
              </a:defRPr>
            </a:lvl1pPr>
          </a:lstStyle>
          <a:p>
            <a:fld id="{B6F15528-21DE-4FAA-801E-634DDDAF4B2B}" type="slidenum">
              <a:rPr lang="en-US" smtClean="0"/>
            </a:fld>
            <a:endParaRPr lang="en-US"/>
          </a:p>
        </p:txBody>
      </p:sp>
    </p:spTree>
  </p:cSld>
  <p:clrMap accent1="accent1" accent2="accent2" accent3="accent3" accent4="accent4" accent5="accent5" accent6="accent6" bg1="lt1" bg2="lt2" tx1="dk1" tx2="dk2"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anose="020B0604020202020204"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anose="020B0604020202020204"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anose="020B0604020202020204"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anose="020B0604020202020204"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anose="020B0604020202020204"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anose="020B0604020202020204"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anose="020B0604020202020204"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anose="020B0604020202020204"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 Target="slide10.xml"/><Relationship Id="rId4"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84" name="Freeform 2"/>
          <p:cNvSpPr/>
          <p:nvPr/>
        </p:nvSpPr>
        <p:spPr>
          <a:xfrm>
            <a:off x="384172" y="393697"/>
            <a:ext cx="11423647" cy="222247"/>
          </a:xfrm>
          <a:custGeom>
            <a:avLst/>
            <a:ahLst/>
            <a:rect l="l" t="t" r="r" b="b"/>
            <a:pathLst>
              <a:path w="11423647" h="222247">
                <a:moveTo>
                  <a:pt x="0" y="0"/>
                </a:moveTo>
                <a:lnTo>
                  <a:pt x="11423647" y="0"/>
                </a:lnTo>
                <a:lnTo>
                  <a:pt x="11423647" y="222247"/>
                </a:lnTo>
                <a:lnTo>
                  <a:pt x="0" y="222247"/>
                </a:lnTo>
                <a:lnTo>
                  <a:pt x="0" y="0"/>
                </a:lnTo>
                <a:close/>
              </a:path>
            </a:pathLst>
          </a:custGeom>
          <a:blipFill>
            <a:blip xmlns:r="http://schemas.openxmlformats.org/officeDocument/2006/relationships" r:embed="rId1"/>
            <a:stretch>
              <a:fillRect/>
            </a:stretch>
          </a:blipFill>
        </p:spPr>
      </p:sp>
      <p:sp>
        <p:nvSpPr>
          <p:cNvPr id="1048585" name="Freeform 3"/>
          <p:cNvSpPr/>
          <p:nvPr/>
        </p:nvSpPr>
        <p:spPr>
          <a:xfrm>
            <a:off x="10487025" y="6438900"/>
            <a:ext cx="1123950" cy="361950"/>
          </a:xfrm>
          <a:custGeom>
            <a:avLst/>
            <a:ahLst/>
            <a:rect l="l" t="t" r="r" b="b"/>
            <a:pathLst>
              <a:path w="1123950" h="361950">
                <a:moveTo>
                  <a:pt x="0" y="0"/>
                </a:moveTo>
                <a:lnTo>
                  <a:pt x="1123950" y="0"/>
                </a:lnTo>
                <a:lnTo>
                  <a:pt x="1123950" y="361950"/>
                </a:lnTo>
                <a:lnTo>
                  <a:pt x="0" y="361950"/>
                </a:lnTo>
                <a:lnTo>
                  <a:pt x="0" y="0"/>
                </a:lnTo>
                <a:close/>
              </a:path>
            </a:pathLst>
          </a:custGeom>
          <a:blipFill>
            <a:blip xmlns:r="http://schemas.openxmlformats.org/officeDocument/2006/relationships" r:embed="rId2"/>
            <a:stretch>
              <a:fillRect/>
            </a:stretch>
          </a:blipFill>
        </p:spPr>
      </p:sp>
      <p:sp>
        <p:nvSpPr>
          <p:cNvPr id="1048586" name="Freeform 4"/>
          <p:cNvSpPr/>
          <p:nvPr/>
        </p:nvSpPr>
        <p:spPr>
          <a:xfrm>
            <a:off x="447675" y="3086100"/>
            <a:ext cx="11296650" cy="3333750"/>
          </a:xfrm>
          <a:custGeom>
            <a:avLst/>
            <a:ahLst/>
            <a:rect l="l" t="t" r="r" b="b"/>
            <a:pathLst>
              <a:path w="11296650" h="3333750">
                <a:moveTo>
                  <a:pt x="0" y="0"/>
                </a:moveTo>
                <a:lnTo>
                  <a:pt x="11296650" y="0"/>
                </a:lnTo>
                <a:lnTo>
                  <a:pt x="11296650" y="3333750"/>
                </a:lnTo>
                <a:lnTo>
                  <a:pt x="0" y="3333750"/>
                </a:lnTo>
                <a:lnTo>
                  <a:pt x="0" y="0"/>
                </a:lnTo>
                <a:close/>
              </a:path>
            </a:pathLst>
          </a:custGeom>
          <a:blipFill>
            <a:blip xmlns:r="http://schemas.openxmlformats.org/officeDocument/2006/relationships" r:embed="rId3"/>
            <a:stretch>
              <a:fillRect/>
            </a:stretch>
          </a:blipFill>
        </p:spPr>
      </p:sp>
      <p:sp>
        <p:nvSpPr>
          <p:cNvPr id="1048587" name="TextBox 5"/>
          <p:cNvSpPr txBox="1"/>
          <p:nvPr/>
        </p:nvSpPr>
        <p:spPr>
          <a:xfrm>
            <a:off x="2439035" y="1524000"/>
            <a:ext cx="5768340" cy="646430"/>
          </a:xfrm>
          <a:prstGeom prst="rect"/>
        </p:spPr>
        <p:txBody>
          <a:bodyPr anchor="t" bIns="0" lIns="0" rIns="0" rtlCol="0" tIns="0" wrap="square">
            <a:spAutoFit/>
          </a:bodyPr>
          <a:p>
            <a:pPr algn="ctr">
              <a:lnSpc>
                <a:spcPts val="5045"/>
              </a:lnSpc>
            </a:pPr>
            <a:r>
              <a:rPr altLang="en-US" sz="3605" lang="en-US" spc="-10">
                <a:solidFill>
                  <a:srgbClr val="1CADE4"/>
                </a:solidFill>
                <a:latin typeface="Bodoni MT Black" panose="02070A03080606020203" charset="0"/>
                <a:cs typeface="Bodoni MT Black" panose="02070A03080606020203" charset="0"/>
              </a:rPr>
              <a:t>M</a:t>
            </a:r>
            <a:r>
              <a:rPr altLang="en-US" sz="3605" lang="en-US" spc="-10">
                <a:solidFill>
                  <a:srgbClr val="1CADE4"/>
                </a:solidFill>
                <a:latin typeface="Bodoni MT Black" panose="02070A03080606020203" charset="0"/>
                <a:cs typeface="Bodoni MT Black" panose="02070A03080606020203" charset="0"/>
              </a:rPr>
              <a:t>O</a:t>
            </a:r>
            <a:r>
              <a:rPr altLang="en-US" sz="3605" lang="en-US" spc="-10">
                <a:solidFill>
                  <a:srgbClr val="1CADE4"/>
                </a:solidFill>
                <a:latin typeface="Bodoni MT Black" panose="02070A03080606020203" charset="0"/>
                <a:cs typeface="Bodoni MT Black" panose="02070A03080606020203" charset="0"/>
              </a:rPr>
              <a:t>V</a:t>
            </a:r>
            <a:r>
              <a:rPr altLang="en-US" sz="3605" lang="en-US" spc="-10">
                <a:solidFill>
                  <a:srgbClr val="1CADE4"/>
                </a:solidFill>
                <a:latin typeface="Bodoni MT Black" panose="02070A03080606020203" charset="0"/>
                <a:cs typeface="Bodoni MT Black" panose="02070A03080606020203" charset="0"/>
              </a:rPr>
              <a:t>I</a:t>
            </a:r>
            <a:r>
              <a:rPr altLang="en-US" sz="3605" lang="en-US" spc="-10">
                <a:solidFill>
                  <a:srgbClr val="1CADE4"/>
                </a:solidFill>
                <a:latin typeface="Bodoni MT Black" panose="02070A03080606020203" charset="0"/>
                <a:cs typeface="Bodoni MT Black" panose="02070A03080606020203" charset="0"/>
              </a:rPr>
              <a:t>E </a:t>
            </a:r>
            <a:r>
              <a:rPr altLang="en-US" sz="3605" lang="en-US" spc="-10">
                <a:solidFill>
                  <a:srgbClr val="1CADE4"/>
                </a:solidFill>
                <a:latin typeface="Bodoni MT Black" panose="02070A03080606020203" charset="0"/>
                <a:cs typeface="Bodoni MT Black" panose="02070A03080606020203" charset="0"/>
              </a:rPr>
              <a:t>COMMERCE </a:t>
            </a:r>
            <a:endParaRPr altLang="en-US" sz="3605" lang="en-IN" spc="-10">
              <a:solidFill>
                <a:srgbClr val="1CADE4"/>
              </a:solidFill>
              <a:latin typeface="Bodoni MT Black" panose="02070A03080606020203" charset="0"/>
              <a:cs typeface="Bodoni MT Black" panose="02070A03080606020203" charset="0"/>
            </a:endParaRPr>
          </a:p>
        </p:txBody>
      </p:sp>
      <p:sp>
        <p:nvSpPr>
          <p:cNvPr id="1048588" name="TextBox 6"/>
          <p:cNvSpPr txBox="1"/>
          <p:nvPr/>
        </p:nvSpPr>
        <p:spPr>
          <a:xfrm>
            <a:off x="3048635" y="762000"/>
            <a:ext cx="6633210" cy="579120"/>
          </a:xfrm>
          <a:prstGeom prst="rect"/>
        </p:spPr>
        <p:txBody>
          <a:bodyPr anchor="t" bIns="0" lIns="0" rIns="0" rtlCol="0" tIns="0" wrap="square">
            <a:spAutoFit/>
          </a:bodyPr>
          <a:p>
            <a:pPr algn="l">
              <a:lnSpc>
                <a:spcPts val="4520"/>
              </a:lnSpc>
            </a:pPr>
            <a:r>
              <a:rPr sz="3230" lang="en-US" spc="-9">
                <a:solidFill>
                  <a:srgbClr val="1482AC"/>
                </a:solidFill>
                <a:latin typeface="Montserrat" panose="00000500000000000000"/>
              </a:rPr>
              <a:t>CAPSTONE</a:t>
            </a:r>
            <a:r>
              <a:rPr altLang="en-US" sz="3230" lang="en-IN" spc="-9">
                <a:solidFill>
                  <a:srgbClr val="1482AC"/>
                </a:solidFill>
                <a:latin typeface="Montserrat" panose="00000500000000000000"/>
              </a:rPr>
              <a:t> </a:t>
            </a:r>
            <a:r>
              <a:rPr sz="3230" lang="en-US" spc="-9">
                <a:solidFill>
                  <a:srgbClr val="1482AC"/>
                </a:solidFill>
                <a:latin typeface="Montserrat" panose="00000500000000000000"/>
              </a:rPr>
              <a:t>PROJECT</a:t>
            </a:r>
            <a:endParaRPr sz="3230" lang="en-US" spc="-9">
              <a:solidFill>
                <a:srgbClr val="1482AC"/>
              </a:solidFill>
              <a:latin typeface="Montserrat" panose="00000500000000000000"/>
            </a:endParaRPr>
          </a:p>
        </p:txBody>
      </p:sp>
      <p:sp>
        <p:nvSpPr>
          <p:cNvPr id="1048589" name="TextBox 7"/>
          <p:cNvSpPr txBox="1"/>
          <p:nvPr/>
        </p:nvSpPr>
        <p:spPr>
          <a:xfrm>
            <a:off x="3211573" y="4644990"/>
            <a:ext cx="5281517" cy="923290"/>
          </a:xfrm>
          <a:prstGeom prst="rect"/>
        </p:spPr>
        <p:txBody>
          <a:bodyPr anchor="t" bIns="0" lIns="0" rIns="0" rtlCol="0" tIns="0">
            <a:spAutoFit/>
          </a:bodyPr>
          <a:p>
            <a:pPr algn="l">
              <a:lnSpc>
                <a:spcPts val="2400"/>
              </a:lnSpc>
            </a:pPr>
            <a:r>
              <a:rPr sz="2025" lang="en-US" spc="-6">
                <a:solidFill>
                  <a:srgbClr val="1482AC"/>
                </a:solidFill>
                <a:latin typeface="Times New Roman" panose="02020603050405020304" charset="0"/>
                <a:cs typeface="Times New Roman" panose="02020603050405020304" charset="0"/>
              </a:rPr>
              <a:t>Presented By:</a:t>
            </a:r>
            <a:endParaRPr sz="2025" lang="en-US" spc="-6">
              <a:solidFill>
                <a:srgbClr val="1482AC"/>
              </a:solidFill>
              <a:latin typeface="Times New Roman" panose="02020603050405020304" charset="0"/>
              <a:cs typeface="Times New Roman" panose="02020603050405020304" charset="0"/>
            </a:endParaRPr>
          </a:p>
          <a:p>
            <a:pPr algn="l">
              <a:lnSpc>
                <a:spcPts val="2400"/>
              </a:lnSpc>
            </a:pPr>
            <a:r>
              <a:rPr sz="2025" lang="en-US" spc="-6">
                <a:solidFill>
                  <a:srgbClr val="1482AC"/>
                </a:solidFill>
                <a:latin typeface="Times New Roman" panose="02020603050405020304" charset="0"/>
                <a:cs typeface="Times New Roman" panose="02020603050405020304" charset="0"/>
              </a:rPr>
              <a:t>1. </a:t>
            </a:r>
            <a:r>
              <a:rPr altLang="en-US" sz="2025" lang="en-US" spc="-6">
                <a:solidFill>
                  <a:srgbClr val="1482AC"/>
                </a:solidFill>
                <a:latin typeface="Times New Roman" panose="02020603050405020304" charset="0"/>
                <a:cs typeface="Times New Roman" panose="02020603050405020304" charset="0"/>
              </a:rPr>
              <a:t>A</a:t>
            </a:r>
            <a:r>
              <a:rPr altLang="en-US" sz="2025" lang="en-US" spc="-6">
                <a:solidFill>
                  <a:srgbClr val="1482AC"/>
                </a:solidFill>
                <a:latin typeface="Times New Roman" panose="02020603050405020304" charset="0"/>
                <a:cs typeface="Times New Roman" panose="02020603050405020304" charset="0"/>
              </a:rPr>
              <a:t>.</a:t>
            </a:r>
            <a:r>
              <a:rPr altLang="en-US" sz="2025" lang="en-US" spc="-6">
                <a:solidFill>
                  <a:srgbClr val="1482AC"/>
                </a:solidFill>
                <a:latin typeface="Times New Roman" panose="02020603050405020304" charset="0"/>
                <a:cs typeface="Times New Roman" panose="02020603050405020304" charset="0"/>
              </a:rPr>
              <a:t>S</a:t>
            </a:r>
            <a:r>
              <a:rPr altLang="en-US" sz="2025" lang="en-US" spc="-6">
                <a:solidFill>
                  <a:srgbClr val="1482AC"/>
                </a:solidFill>
                <a:latin typeface="Times New Roman" panose="02020603050405020304" charset="0"/>
                <a:cs typeface="Times New Roman" panose="02020603050405020304" charset="0"/>
              </a:rPr>
              <a:t>u</a:t>
            </a:r>
            <a:r>
              <a:rPr altLang="en-US" sz="2025" lang="en-US" spc="-6">
                <a:solidFill>
                  <a:srgbClr val="1482AC"/>
                </a:solidFill>
                <a:latin typeface="Times New Roman" panose="02020603050405020304" charset="0"/>
                <a:cs typeface="Times New Roman" panose="02020603050405020304" charset="0"/>
              </a:rPr>
              <a:t>r</a:t>
            </a:r>
            <a:r>
              <a:rPr altLang="en-US" sz="2025" lang="en-US" spc="-6">
                <a:solidFill>
                  <a:srgbClr val="1482AC"/>
                </a:solidFill>
                <a:latin typeface="Times New Roman" panose="02020603050405020304" charset="0"/>
                <a:cs typeface="Times New Roman" panose="02020603050405020304" charset="0"/>
              </a:rPr>
              <a:t>y</a:t>
            </a:r>
            <a:r>
              <a:rPr altLang="en-US" sz="2025" lang="en-US" spc="-6">
                <a:solidFill>
                  <a:srgbClr val="1482AC"/>
                </a:solidFill>
                <a:latin typeface="Times New Roman" panose="02020603050405020304" charset="0"/>
                <a:cs typeface="Times New Roman" panose="02020603050405020304" charset="0"/>
              </a:rPr>
              <a:t>a</a:t>
            </a:r>
            <a:r>
              <a:rPr altLang="en-US" sz="2025" lang="en-US" spc="-6">
                <a:solidFill>
                  <a:srgbClr val="1482AC"/>
                </a:solidFill>
                <a:latin typeface="Times New Roman" panose="02020603050405020304" charset="0"/>
                <a:cs typeface="Times New Roman" panose="02020603050405020304" charset="0"/>
              </a:rPr>
              <a:t> </a:t>
            </a:r>
            <a:r>
              <a:rPr altLang="en-US" sz="2025" lang="en-US" spc="-6">
                <a:solidFill>
                  <a:srgbClr val="1482AC"/>
                </a:solidFill>
                <a:latin typeface="Times New Roman" panose="02020603050405020304" charset="0"/>
                <a:cs typeface="Times New Roman" panose="02020603050405020304" charset="0"/>
              </a:rPr>
              <a:t>p</a:t>
            </a:r>
            <a:r>
              <a:rPr altLang="en-US" sz="2025" lang="en-US" spc="-6">
                <a:solidFill>
                  <a:srgbClr val="1482AC"/>
                </a:solidFill>
                <a:latin typeface="Times New Roman" panose="02020603050405020304" charset="0"/>
                <a:cs typeface="Times New Roman" panose="02020603050405020304" charset="0"/>
              </a:rPr>
              <a:t>r</a:t>
            </a:r>
            <a:r>
              <a:rPr altLang="en-US" sz="2025" lang="en-US" spc="-6">
                <a:solidFill>
                  <a:srgbClr val="1482AC"/>
                </a:solidFill>
                <a:latin typeface="Times New Roman" panose="02020603050405020304" charset="0"/>
                <a:cs typeface="Times New Roman" panose="02020603050405020304" charset="0"/>
              </a:rPr>
              <a:t>a</a:t>
            </a:r>
            <a:r>
              <a:rPr altLang="en-US" sz="2025" lang="en-US" spc="-6">
                <a:solidFill>
                  <a:srgbClr val="1482AC"/>
                </a:solidFill>
                <a:latin typeface="Times New Roman" panose="02020603050405020304" charset="0"/>
                <a:cs typeface="Times New Roman" panose="02020603050405020304" charset="0"/>
              </a:rPr>
              <a:t>k</a:t>
            </a:r>
            <a:r>
              <a:rPr altLang="en-US" sz="2025" lang="en-US" spc="-6">
                <a:solidFill>
                  <a:srgbClr val="1482AC"/>
                </a:solidFill>
                <a:latin typeface="Times New Roman" panose="02020603050405020304" charset="0"/>
                <a:cs typeface="Times New Roman" panose="02020603050405020304" charset="0"/>
              </a:rPr>
              <a:t>a</a:t>
            </a:r>
            <a:r>
              <a:rPr altLang="en-US" sz="2025" lang="en-US" spc="-6">
                <a:solidFill>
                  <a:srgbClr val="1482AC"/>
                </a:solidFill>
                <a:latin typeface="Times New Roman" panose="02020603050405020304" charset="0"/>
                <a:cs typeface="Times New Roman" panose="02020603050405020304" charset="0"/>
              </a:rPr>
              <a:t>s</a:t>
            </a:r>
            <a:r>
              <a:rPr altLang="en-US" sz="2025" lang="en-US" spc="-6">
                <a:solidFill>
                  <a:srgbClr val="1482AC"/>
                </a:solidFill>
                <a:latin typeface="Times New Roman" panose="02020603050405020304" charset="0"/>
                <a:cs typeface="Times New Roman" panose="02020603050405020304" charset="0"/>
              </a:rPr>
              <a:t>h</a:t>
            </a:r>
            <a:r>
              <a:rPr altLang="en-US" sz="2025" lang="en-US" spc="-6">
                <a:solidFill>
                  <a:srgbClr val="1482AC"/>
                </a:solidFill>
                <a:latin typeface="Times New Roman" panose="02020603050405020304" charset="0"/>
                <a:cs typeface="Times New Roman" panose="02020603050405020304" charset="0"/>
              </a:rPr>
              <a:t> </a:t>
            </a:r>
            <a:r>
              <a:rPr altLang="en-US" sz="2025" lang="en-US" spc="-6">
                <a:solidFill>
                  <a:srgbClr val="1482AC"/>
                </a:solidFill>
                <a:latin typeface="Times New Roman" panose="02020603050405020304" charset="0"/>
                <a:cs typeface="Times New Roman" panose="02020603050405020304" charset="0"/>
              </a:rPr>
              <a:t>-</a:t>
            </a:r>
            <a:r>
              <a:rPr altLang="en-US" sz="2025" lang="en-IN" spc="-6">
                <a:solidFill>
                  <a:srgbClr val="1482AC"/>
                </a:solidFill>
                <a:latin typeface="Times New Roman" panose="02020603050405020304" charset="0"/>
                <a:cs typeface="Times New Roman" panose="02020603050405020304" charset="0"/>
              </a:rPr>
              <a:t>Solamalai </a:t>
            </a:r>
            <a:r>
              <a:rPr sz="2025" lang="en-US" spc="-6">
                <a:solidFill>
                  <a:srgbClr val="1482AC"/>
                </a:solidFill>
                <a:latin typeface="Times New Roman" panose="02020603050405020304" charset="0"/>
                <a:cs typeface="Times New Roman" panose="02020603050405020304" charset="0"/>
              </a:rPr>
              <a:t>College</a:t>
            </a:r>
            <a:r>
              <a:rPr altLang="en-US" sz="2025" lang="en-IN" spc="-6">
                <a:solidFill>
                  <a:srgbClr val="1482AC"/>
                </a:solidFill>
                <a:latin typeface="Times New Roman" panose="02020603050405020304" charset="0"/>
                <a:cs typeface="Times New Roman" panose="02020603050405020304" charset="0"/>
              </a:rPr>
              <a:t> of Engineering</a:t>
            </a:r>
            <a:r>
              <a:rPr sz="2025" lang="en-US" spc="-6">
                <a:solidFill>
                  <a:srgbClr val="1482AC"/>
                </a:solidFill>
                <a:latin typeface="Times New Roman" panose="02020603050405020304" charset="0"/>
                <a:cs typeface="Times New Roman" panose="02020603050405020304" charset="0"/>
              </a:rPr>
              <a:t>-</a:t>
            </a:r>
            <a:r>
              <a:rPr altLang="en-US" sz="2025" lang="en-IN" spc="-6">
                <a:solidFill>
                  <a:srgbClr val="1482AC"/>
                </a:solidFill>
                <a:latin typeface="Times New Roman" panose="02020603050405020304" charset="0"/>
                <a:cs typeface="Times New Roman" panose="02020603050405020304" charset="0"/>
              </a:rPr>
              <a:t>Mechanical Engineering</a:t>
            </a:r>
            <a:endParaRPr sz="2025" lang="en-US" spc="-6">
              <a:solidFill>
                <a:srgbClr val="1482AC"/>
              </a:solidFill>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32" name="Freeform 2"/>
          <p:cNvSpPr/>
          <p:nvPr/>
        </p:nvSpPr>
        <p:spPr>
          <a:xfrm>
            <a:off x="384172" y="393697"/>
            <a:ext cx="11423647" cy="222247"/>
          </a:xfrm>
          <a:custGeom>
            <a:avLst/>
            <a:ahLst/>
            <a:rect l="l" t="t" r="r" b="b"/>
            <a:pathLst>
              <a:path w="11423647" h="222247">
                <a:moveTo>
                  <a:pt x="0" y="0"/>
                </a:moveTo>
                <a:lnTo>
                  <a:pt x="11423647" y="0"/>
                </a:lnTo>
                <a:lnTo>
                  <a:pt x="11423647" y="222247"/>
                </a:lnTo>
                <a:lnTo>
                  <a:pt x="0" y="222247"/>
                </a:lnTo>
                <a:lnTo>
                  <a:pt x="0" y="0"/>
                </a:lnTo>
                <a:close/>
              </a:path>
            </a:pathLst>
          </a:custGeom>
          <a:blipFill>
            <a:blip xmlns:r="http://schemas.openxmlformats.org/officeDocument/2006/relationships" r:embed="rId1"/>
            <a:stretch>
              <a:fillRect/>
            </a:stretch>
          </a:blipFill>
        </p:spPr>
      </p:sp>
      <p:sp>
        <p:nvSpPr>
          <p:cNvPr id="1048633" name="Freeform 3"/>
          <p:cNvSpPr/>
          <p:nvPr/>
        </p:nvSpPr>
        <p:spPr>
          <a:xfrm>
            <a:off x="10487025" y="6438900"/>
            <a:ext cx="1123950" cy="361950"/>
          </a:xfrm>
          <a:custGeom>
            <a:avLst/>
            <a:ahLst/>
            <a:rect l="l" t="t" r="r" b="b"/>
            <a:pathLst>
              <a:path w="1123950" h="361950">
                <a:moveTo>
                  <a:pt x="0" y="0"/>
                </a:moveTo>
                <a:lnTo>
                  <a:pt x="1123950" y="0"/>
                </a:lnTo>
                <a:lnTo>
                  <a:pt x="1123950" y="361950"/>
                </a:lnTo>
                <a:lnTo>
                  <a:pt x="0" y="361950"/>
                </a:lnTo>
                <a:lnTo>
                  <a:pt x="0" y="0"/>
                </a:lnTo>
                <a:close/>
              </a:path>
            </a:pathLst>
          </a:custGeom>
          <a:blipFill>
            <a:blip xmlns:r="http://schemas.openxmlformats.org/officeDocument/2006/relationships" r:embed="rId2"/>
            <a:stretch>
              <a:fillRect/>
            </a:stretch>
          </a:blipFill>
        </p:spPr>
      </p:sp>
      <p:sp>
        <p:nvSpPr>
          <p:cNvPr id="1048634" name="TextBox 4"/>
          <p:cNvSpPr txBox="1"/>
          <p:nvPr/>
        </p:nvSpPr>
        <p:spPr>
          <a:xfrm>
            <a:off x="673100" y="523240"/>
            <a:ext cx="7067550" cy="714375"/>
          </a:xfrm>
          <a:prstGeom prst="rect"/>
        </p:spPr>
        <p:txBody>
          <a:bodyPr anchor="t" bIns="0" lIns="0" rIns="0" rtlCol="0" tIns="0" wrap="square">
            <a:spAutoFit/>
          </a:bodyPr>
          <a:p>
            <a:pPr algn="l">
              <a:lnSpc>
                <a:spcPts val="5575"/>
              </a:lnSpc>
            </a:pPr>
            <a:r>
              <a:rPr sz="3980" lang="en-US" spc="-11">
                <a:solidFill>
                  <a:srgbClr val="1CADE4"/>
                </a:solidFill>
                <a:latin typeface="Montserrat" panose="00000500000000000000"/>
              </a:rPr>
              <a:t>REFERENCES</a:t>
            </a:r>
            <a:endParaRPr sz="3980" lang="en-US" spc="-11">
              <a:solidFill>
                <a:srgbClr val="1CADE4"/>
              </a:solidFill>
              <a:latin typeface="Montserrat" panose="00000500000000000000"/>
            </a:endParaRPr>
          </a:p>
        </p:txBody>
      </p:sp>
      <p:sp>
        <p:nvSpPr>
          <p:cNvPr id="1048635" name="Text Box 4"/>
          <p:cNvSpPr txBox="1"/>
          <p:nvPr/>
        </p:nvSpPr>
        <p:spPr>
          <a:xfrm>
            <a:off x="838200" y="1676400"/>
            <a:ext cx="6386195" cy="368300"/>
          </a:xfrm>
          <a:prstGeom prst="rect"/>
          <a:noFill/>
        </p:spPr>
        <p:txBody>
          <a:bodyPr anchor="t" rtlCol="0" wrap="square">
            <a:spAutoFit/>
          </a:bodyPr>
          <a:p>
            <a:r>
              <a:rPr lang="en-US">
                <a:hlinkClick r:id="rId3" action="ppaction://hlinksldjump"/>
              </a:rPr>
              <a:t>https://www.kaggle.com/datasets/afumetto/3dprinter</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36" name="Freeform 2"/>
          <p:cNvSpPr/>
          <p:nvPr/>
        </p:nvSpPr>
        <p:spPr>
          <a:xfrm>
            <a:off x="384172" y="393697"/>
            <a:ext cx="11423647" cy="222247"/>
          </a:xfrm>
          <a:custGeom>
            <a:avLst/>
            <a:ahLst/>
            <a:rect l="l" t="t" r="r" b="b"/>
            <a:pathLst>
              <a:path w="11423647" h="222247">
                <a:moveTo>
                  <a:pt x="0" y="0"/>
                </a:moveTo>
                <a:lnTo>
                  <a:pt x="11423647" y="0"/>
                </a:lnTo>
                <a:lnTo>
                  <a:pt x="11423647" y="222247"/>
                </a:lnTo>
                <a:lnTo>
                  <a:pt x="0" y="222247"/>
                </a:lnTo>
                <a:lnTo>
                  <a:pt x="0" y="0"/>
                </a:lnTo>
                <a:close/>
              </a:path>
            </a:pathLst>
          </a:custGeom>
          <a:blipFill>
            <a:blip xmlns:r="http://schemas.openxmlformats.org/officeDocument/2006/relationships" r:embed="rId1"/>
            <a:stretch>
              <a:fillRect/>
            </a:stretch>
          </a:blipFill>
        </p:spPr>
      </p:sp>
      <p:sp>
        <p:nvSpPr>
          <p:cNvPr id="1048637" name="Freeform 3"/>
          <p:cNvSpPr/>
          <p:nvPr/>
        </p:nvSpPr>
        <p:spPr>
          <a:xfrm>
            <a:off x="10487025" y="6438900"/>
            <a:ext cx="1123950" cy="361950"/>
          </a:xfrm>
          <a:custGeom>
            <a:avLst/>
            <a:ahLst/>
            <a:rect l="l" t="t" r="r" b="b"/>
            <a:pathLst>
              <a:path w="1123950" h="361950">
                <a:moveTo>
                  <a:pt x="0" y="0"/>
                </a:moveTo>
                <a:lnTo>
                  <a:pt x="1123950" y="0"/>
                </a:lnTo>
                <a:lnTo>
                  <a:pt x="1123950" y="361950"/>
                </a:lnTo>
                <a:lnTo>
                  <a:pt x="0" y="361950"/>
                </a:lnTo>
                <a:lnTo>
                  <a:pt x="0" y="0"/>
                </a:lnTo>
                <a:close/>
              </a:path>
            </a:pathLst>
          </a:custGeom>
          <a:blipFill>
            <a:blip xmlns:r="http://schemas.openxmlformats.org/officeDocument/2006/relationships" r:embed="rId2"/>
            <a:stretch>
              <a:fillRect/>
            </a:stretch>
          </a:blipFill>
        </p:spPr>
      </p:sp>
      <p:sp>
        <p:nvSpPr>
          <p:cNvPr id="1048638" name="TextBox 4"/>
          <p:cNvSpPr txBox="1"/>
          <p:nvPr/>
        </p:nvSpPr>
        <p:spPr>
          <a:xfrm>
            <a:off x="5063747" y="3579752"/>
            <a:ext cx="2102348" cy="473135"/>
          </a:xfrm>
          <a:prstGeom prst="rect"/>
        </p:spPr>
        <p:txBody>
          <a:bodyPr anchor="t" bIns="0" lIns="0" rIns="0" rtlCol="0" tIns="0">
            <a:spAutoFit/>
          </a:bodyPr>
          <a:p>
            <a:pPr algn="l">
              <a:lnSpc>
                <a:spcPts val="3890"/>
              </a:lnSpc>
            </a:pPr>
            <a:r>
              <a:rPr sz="2775" lang="en-US" spc="-2">
                <a:solidFill>
                  <a:srgbClr val="002060"/>
                </a:solidFill>
                <a:latin typeface="Montserrat" panose="00000500000000000000"/>
              </a:rPr>
              <a:t>THANK YOU</a:t>
            </a:r>
            <a:endParaRPr sz="2775" lang="en-US" spc="-2">
              <a:solidFill>
                <a:srgbClr val="002060"/>
              </a:solidFill>
              <a:latin typeface="Montserrat" panose="0000050000000000000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0" name="Freeform 2"/>
          <p:cNvSpPr/>
          <p:nvPr/>
        </p:nvSpPr>
        <p:spPr>
          <a:xfrm>
            <a:off x="384172" y="393697"/>
            <a:ext cx="11423647" cy="222247"/>
          </a:xfrm>
          <a:custGeom>
            <a:avLst/>
            <a:ahLst/>
            <a:rect l="l" t="t" r="r" b="b"/>
            <a:pathLst>
              <a:path w="11423647" h="222247">
                <a:moveTo>
                  <a:pt x="0" y="0"/>
                </a:moveTo>
                <a:lnTo>
                  <a:pt x="11423647" y="0"/>
                </a:lnTo>
                <a:lnTo>
                  <a:pt x="11423647" y="222247"/>
                </a:lnTo>
                <a:lnTo>
                  <a:pt x="0" y="222247"/>
                </a:lnTo>
                <a:lnTo>
                  <a:pt x="0" y="0"/>
                </a:lnTo>
                <a:close/>
              </a:path>
            </a:pathLst>
          </a:custGeom>
          <a:blipFill>
            <a:blip xmlns:r="http://schemas.openxmlformats.org/officeDocument/2006/relationships" r:embed="rId1"/>
            <a:stretch>
              <a:fillRect/>
            </a:stretch>
          </a:blipFill>
        </p:spPr>
      </p:sp>
      <p:sp>
        <p:nvSpPr>
          <p:cNvPr id="1048591" name="Freeform 3"/>
          <p:cNvSpPr/>
          <p:nvPr/>
        </p:nvSpPr>
        <p:spPr>
          <a:xfrm>
            <a:off x="10487025" y="6438900"/>
            <a:ext cx="1123950" cy="361950"/>
          </a:xfrm>
          <a:custGeom>
            <a:avLst/>
            <a:ahLst/>
            <a:rect l="l" t="t" r="r" b="b"/>
            <a:pathLst>
              <a:path w="1123950" h="361950">
                <a:moveTo>
                  <a:pt x="0" y="0"/>
                </a:moveTo>
                <a:lnTo>
                  <a:pt x="1123950" y="0"/>
                </a:lnTo>
                <a:lnTo>
                  <a:pt x="1123950" y="361950"/>
                </a:lnTo>
                <a:lnTo>
                  <a:pt x="0" y="361950"/>
                </a:lnTo>
                <a:lnTo>
                  <a:pt x="0" y="0"/>
                </a:lnTo>
                <a:close/>
              </a:path>
            </a:pathLst>
          </a:custGeom>
          <a:blipFill>
            <a:blip xmlns:r="http://schemas.openxmlformats.org/officeDocument/2006/relationships" r:embed="rId2"/>
            <a:stretch>
              <a:fillRect/>
            </a:stretch>
          </a:blipFill>
        </p:spPr>
      </p:sp>
      <p:sp>
        <p:nvSpPr>
          <p:cNvPr id="1048592" name="TextBox 4"/>
          <p:cNvSpPr txBox="1"/>
          <p:nvPr/>
        </p:nvSpPr>
        <p:spPr>
          <a:xfrm>
            <a:off x="915035" y="930910"/>
            <a:ext cx="4434205" cy="1267460"/>
          </a:xfrm>
          <a:prstGeom prst="rect"/>
        </p:spPr>
        <p:txBody>
          <a:bodyPr anchor="t" bIns="0" lIns="0" rIns="0" rtlCol="0" tIns="0" wrap="square">
            <a:spAutoFit/>
          </a:bodyPr>
          <a:p>
            <a:pPr algn="l">
              <a:lnSpc>
                <a:spcPts val="5185"/>
              </a:lnSpc>
            </a:pPr>
            <a:r>
              <a:rPr sz="2775" lang="en-US" spc="-5">
                <a:solidFill>
                  <a:srgbClr val="002060"/>
                </a:solidFill>
                <a:latin typeface="Montserrat" panose="00000500000000000000"/>
              </a:rPr>
              <a:t>OUTLINE</a:t>
            </a:r>
            <a:endParaRPr sz="2775" lang="en-US" spc="-5">
              <a:solidFill>
                <a:srgbClr val="002060"/>
              </a:solidFill>
              <a:latin typeface="Montserrat" panose="00000500000000000000"/>
            </a:endParaRPr>
          </a:p>
          <a:p>
            <a:pPr algn="l">
              <a:lnSpc>
                <a:spcPts val="4700"/>
              </a:lnSpc>
            </a:pPr>
            <a:r>
              <a:rPr sz="1880" lang="en-US">
                <a:solidFill>
                  <a:srgbClr val="1CADE4"/>
                </a:solidFill>
                <a:sym typeface="Arimo" panose="020B0604020202020204"/>
              </a:rPr>
              <a:t></a:t>
            </a:r>
            <a:endParaRPr sz="1880" lang="en-US">
              <a:solidFill>
                <a:srgbClr val="1CADE4"/>
              </a:solidFill>
              <a:sym typeface="Arimo" panose="020B0604020202020204"/>
            </a:endParaRPr>
          </a:p>
        </p:txBody>
      </p:sp>
      <p:sp>
        <p:nvSpPr>
          <p:cNvPr id="1048593" name="TextBox 6"/>
          <p:cNvSpPr txBox="1"/>
          <p:nvPr/>
        </p:nvSpPr>
        <p:spPr>
          <a:xfrm>
            <a:off x="930278" y="2393718"/>
            <a:ext cx="132093" cy="3309620"/>
          </a:xfrm>
          <a:prstGeom prst="rect"/>
        </p:spPr>
        <p:txBody>
          <a:bodyPr anchor="t" bIns="0" lIns="0" rIns="0" rtlCol="0" tIns="0">
            <a:spAutoFit/>
          </a:bodyPr>
          <a:p>
            <a:pPr algn="just">
              <a:lnSpc>
                <a:spcPts val="3680"/>
              </a:lnSpc>
            </a:pPr>
            <a:r>
              <a:rPr sz="1875" lang="en-US">
                <a:solidFill>
                  <a:srgbClr val="1CADE4"/>
                </a:solidFill>
                <a:sym typeface="Arimo" panose="020B0604020202020204"/>
              </a:rPr>
              <a:t>   </a:t>
            </a:r>
            <a:endParaRPr sz="1875" lang="en-US">
              <a:solidFill>
                <a:srgbClr val="1CADE4"/>
              </a:solidFill>
              <a:sym typeface="Arimo" panose="020B0604020202020204"/>
            </a:endParaRPr>
          </a:p>
          <a:p>
            <a:pPr algn="l">
              <a:lnSpc>
                <a:spcPts val="3980"/>
              </a:lnSpc>
            </a:pPr>
            <a:r>
              <a:rPr sz="1875" lang="en-US">
                <a:solidFill>
                  <a:srgbClr val="1CADE4"/>
                </a:solidFill>
                <a:sym typeface="Arimo" panose="020B0604020202020204"/>
              </a:rPr>
              <a:t></a:t>
            </a:r>
            <a:endParaRPr sz="1875" lang="en-US">
              <a:solidFill>
                <a:srgbClr val="1CADE4"/>
              </a:solidFill>
              <a:sym typeface="Arimo" panose="020B0604020202020204"/>
            </a:endParaRPr>
          </a:p>
          <a:p>
            <a:pPr algn="just">
              <a:lnSpc>
                <a:spcPts val="3680"/>
              </a:lnSpc>
            </a:pPr>
            <a:r>
              <a:rPr sz="1875" lang="en-US">
                <a:solidFill>
                  <a:srgbClr val="1CADE4"/>
                </a:solidFill>
                <a:sym typeface="Arimo" panose="020B0604020202020204"/>
              </a:rPr>
              <a:t> </a:t>
            </a:r>
            <a:endParaRPr sz="1875" lang="en-US">
              <a:solidFill>
                <a:srgbClr val="1CADE4"/>
              </a:solidFill>
              <a:sym typeface="Arimo" panose="020B0604020202020204"/>
            </a:endParaRPr>
          </a:p>
        </p:txBody>
      </p:sp>
      <p:sp>
        <p:nvSpPr>
          <p:cNvPr id="1048594" name="TextBox 7"/>
          <p:cNvSpPr txBox="1"/>
          <p:nvPr/>
        </p:nvSpPr>
        <p:spPr>
          <a:xfrm>
            <a:off x="1067117" y="2057108"/>
            <a:ext cx="3847405" cy="3776980"/>
          </a:xfrm>
          <a:prstGeom prst="rect"/>
        </p:spPr>
        <p:txBody>
          <a:bodyPr anchor="t" bIns="0" lIns="0" rIns="0" rtlCol="0" tIns="0">
            <a:spAutoFit/>
          </a:bodyPr>
          <a:p>
            <a:pPr algn="l" indent="-342900" marL="342900">
              <a:lnSpc>
                <a:spcPts val="3680"/>
              </a:lnSpc>
              <a:buFont typeface="Arial" panose="020B0604020202020204" pitchFamily="34" charset="0"/>
              <a:buChar char="•"/>
            </a:pPr>
            <a:r>
              <a:rPr sz="2025" lang="en-US" spc="-6">
                <a:solidFill>
                  <a:srgbClr val="404040"/>
                </a:solidFill>
                <a:latin typeface="Times New Roman" panose="02020603050405020304" charset="0"/>
                <a:cs typeface="Times New Roman" panose="02020603050405020304" charset="0"/>
              </a:rPr>
              <a:t>Pro</a:t>
            </a:r>
            <a:r>
              <a:rPr altLang="en-US" sz="2025" lang="en-IN" spc="-6">
                <a:solidFill>
                  <a:srgbClr val="404040"/>
                </a:solidFill>
                <a:latin typeface="Times New Roman" panose="02020603050405020304" charset="0"/>
                <a:cs typeface="Times New Roman" panose="02020603050405020304" charset="0"/>
              </a:rPr>
              <a:t>belm Statement</a:t>
            </a:r>
            <a:endParaRPr altLang="en-US" sz="2025" lang="en-IN" spc="-6">
              <a:solidFill>
                <a:srgbClr val="404040"/>
              </a:solidFill>
              <a:latin typeface="Times New Roman" panose="02020603050405020304" charset="0"/>
              <a:cs typeface="Times New Roman" panose="02020603050405020304" charset="0"/>
            </a:endParaRPr>
          </a:p>
          <a:p>
            <a:pPr algn="l" indent="-342900" marL="342900">
              <a:lnSpc>
                <a:spcPts val="3680"/>
              </a:lnSpc>
              <a:buFont typeface="Arial" panose="020B0604020202020204" pitchFamily="34" charset="0"/>
              <a:buChar char="•"/>
            </a:pPr>
            <a:r>
              <a:rPr altLang="en-US" sz="2025" lang="en-IN" spc="-6">
                <a:solidFill>
                  <a:srgbClr val="404040"/>
                </a:solidFill>
                <a:latin typeface="Times New Roman" panose="02020603050405020304" charset="0"/>
                <a:cs typeface="Times New Roman" panose="02020603050405020304" charset="0"/>
              </a:rPr>
              <a:t>Pro</a:t>
            </a:r>
            <a:r>
              <a:rPr sz="2025" lang="en-US" spc="-6">
                <a:solidFill>
                  <a:srgbClr val="404040"/>
                </a:solidFill>
                <a:latin typeface="Times New Roman" panose="02020603050405020304" charset="0"/>
                <a:cs typeface="Times New Roman" panose="02020603050405020304" charset="0"/>
              </a:rPr>
              <a:t>posed Solution</a:t>
            </a:r>
            <a:endParaRPr sz="2025" lang="en-US" spc="-6">
              <a:solidFill>
                <a:srgbClr val="404040"/>
              </a:solidFill>
              <a:latin typeface="Times New Roman" panose="02020603050405020304" charset="0"/>
              <a:cs typeface="Times New Roman" panose="02020603050405020304" charset="0"/>
            </a:endParaRPr>
          </a:p>
          <a:p>
            <a:pPr algn="l" indent="-342900" marL="342900">
              <a:lnSpc>
                <a:spcPts val="3680"/>
              </a:lnSpc>
              <a:buFont typeface="Arial" panose="020B0604020202020204" pitchFamily="34" charset="0"/>
              <a:buChar char="•"/>
            </a:pPr>
            <a:r>
              <a:rPr sz="2025" lang="en-US" spc="-6">
                <a:solidFill>
                  <a:srgbClr val="404040"/>
                </a:solidFill>
                <a:latin typeface="Times New Roman" panose="02020603050405020304" charset="0"/>
                <a:cs typeface="Times New Roman" panose="02020603050405020304" charset="0"/>
              </a:rPr>
              <a:t> System Approach</a:t>
            </a:r>
            <a:endParaRPr sz="2025" lang="en-US" spc="-6">
              <a:solidFill>
                <a:srgbClr val="404040"/>
              </a:solidFill>
              <a:latin typeface="Times New Roman" panose="02020603050405020304" charset="0"/>
              <a:cs typeface="Times New Roman" panose="02020603050405020304" charset="0"/>
            </a:endParaRPr>
          </a:p>
          <a:p>
            <a:pPr algn="l" indent="-342900" marL="342900">
              <a:lnSpc>
                <a:spcPts val="3680"/>
              </a:lnSpc>
              <a:buFont typeface="Arial" panose="020B0604020202020204" pitchFamily="34" charset="0"/>
              <a:buChar char="•"/>
            </a:pPr>
            <a:r>
              <a:rPr sz="2025" lang="en-US" spc="-6">
                <a:solidFill>
                  <a:srgbClr val="404040"/>
                </a:solidFill>
                <a:latin typeface="Times New Roman" panose="02020603050405020304" charset="0"/>
                <a:cs typeface="Times New Roman" panose="02020603050405020304" charset="0"/>
              </a:rPr>
              <a:t> Algorithm &amp; Deployment</a:t>
            </a:r>
            <a:endParaRPr sz="2025" lang="en-US" spc="-6">
              <a:solidFill>
                <a:srgbClr val="404040"/>
              </a:solidFill>
              <a:latin typeface="Times New Roman" panose="02020603050405020304" charset="0"/>
              <a:cs typeface="Times New Roman" panose="02020603050405020304" charset="0"/>
            </a:endParaRPr>
          </a:p>
          <a:p>
            <a:pPr algn="l" indent="-342900" marL="342900">
              <a:lnSpc>
                <a:spcPts val="3680"/>
              </a:lnSpc>
              <a:buFont typeface="Arial" panose="020B0604020202020204" pitchFamily="34" charset="0"/>
              <a:buChar char="•"/>
            </a:pPr>
            <a:r>
              <a:rPr sz="2025" lang="en-US" spc="10">
                <a:solidFill>
                  <a:srgbClr val="404040"/>
                </a:solidFill>
                <a:latin typeface="Times New Roman" panose="02020603050405020304" charset="0"/>
                <a:cs typeface="Times New Roman" panose="02020603050405020304" charset="0"/>
              </a:rPr>
              <a:t>Result </a:t>
            </a:r>
            <a:endParaRPr sz="2025" lang="en-US" spc="10">
              <a:solidFill>
                <a:srgbClr val="404040"/>
              </a:solidFill>
              <a:latin typeface="Times New Roman" panose="02020603050405020304" charset="0"/>
              <a:cs typeface="Times New Roman" panose="02020603050405020304" charset="0"/>
            </a:endParaRPr>
          </a:p>
          <a:p>
            <a:pPr algn="l" indent="-342900" marL="342900">
              <a:lnSpc>
                <a:spcPts val="3980"/>
              </a:lnSpc>
              <a:buFont typeface="Arial" panose="020B0604020202020204" pitchFamily="34" charset="0"/>
              <a:buChar char="•"/>
            </a:pPr>
            <a:r>
              <a:rPr sz="2025" lang="en-US" spc="4">
                <a:solidFill>
                  <a:srgbClr val="404040"/>
                </a:solidFill>
                <a:latin typeface="Times New Roman" panose="02020603050405020304" charset="0"/>
                <a:cs typeface="Times New Roman" panose="02020603050405020304" charset="0"/>
              </a:rPr>
              <a:t>Conclusion</a:t>
            </a:r>
            <a:endParaRPr sz="2025" lang="en-US" spc="4">
              <a:solidFill>
                <a:srgbClr val="404040"/>
              </a:solidFill>
              <a:latin typeface="Times New Roman" panose="02020603050405020304" charset="0"/>
              <a:cs typeface="Times New Roman" panose="02020603050405020304" charset="0"/>
            </a:endParaRPr>
          </a:p>
          <a:p>
            <a:pPr algn="l" indent="-342900" marL="342900">
              <a:lnSpc>
                <a:spcPts val="3680"/>
              </a:lnSpc>
              <a:buFont typeface="Arial" panose="020B0604020202020204" pitchFamily="34" charset="0"/>
              <a:buChar char="•"/>
            </a:pPr>
            <a:r>
              <a:rPr sz="2025" lang="en-US" spc="-4">
                <a:solidFill>
                  <a:srgbClr val="404040"/>
                </a:solidFill>
                <a:latin typeface="Times New Roman" panose="02020603050405020304" charset="0"/>
                <a:cs typeface="Times New Roman" panose="02020603050405020304" charset="0"/>
              </a:rPr>
              <a:t>Future Scope</a:t>
            </a:r>
            <a:endParaRPr sz="2025" lang="en-US" spc="-4">
              <a:solidFill>
                <a:srgbClr val="404040"/>
              </a:solidFill>
              <a:latin typeface="Times New Roman" panose="02020603050405020304" charset="0"/>
              <a:cs typeface="Times New Roman" panose="02020603050405020304" charset="0"/>
            </a:endParaRPr>
          </a:p>
          <a:p>
            <a:pPr algn="l" indent="-342900" marL="342900">
              <a:lnSpc>
                <a:spcPts val="3680"/>
              </a:lnSpc>
              <a:buFont typeface="Arial" panose="020B0604020202020204" pitchFamily="34" charset="0"/>
              <a:buChar char="•"/>
            </a:pPr>
            <a:r>
              <a:rPr sz="2025" lang="en-US" spc="4">
                <a:solidFill>
                  <a:srgbClr val="404040"/>
                </a:solidFill>
                <a:latin typeface="Times New Roman" panose="02020603050405020304" charset="0"/>
                <a:cs typeface="Times New Roman" panose="02020603050405020304" charset="0"/>
              </a:rPr>
              <a:t>References</a:t>
            </a:r>
            <a:endParaRPr sz="2025" lang="en-US" spc="4">
              <a:solidFill>
                <a:srgbClr val="404040"/>
              </a:solidFill>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Freeform 2"/>
          <p:cNvSpPr/>
          <p:nvPr/>
        </p:nvSpPr>
        <p:spPr>
          <a:xfrm>
            <a:off x="384172" y="393697"/>
            <a:ext cx="11423647" cy="222247"/>
          </a:xfrm>
          <a:custGeom>
            <a:avLst/>
            <a:ahLst/>
            <a:rect l="l" t="t" r="r" b="b"/>
            <a:pathLst>
              <a:path w="11423647" h="222247">
                <a:moveTo>
                  <a:pt x="0" y="0"/>
                </a:moveTo>
                <a:lnTo>
                  <a:pt x="11423647" y="0"/>
                </a:lnTo>
                <a:lnTo>
                  <a:pt x="11423647" y="222247"/>
                </a:lnTo>
                <a:lnTo>
                  <a:pt x="0" y="222247"/>
                </a:lnTo>
                <a:lnTo>
                  <a:pt x="0" y="0"/>
                </a:lnTo>
                <a:close/>
              </a:path>
            </a:pathLst>
          </a:custGeom>
          <a:blipFill>
            <a:blip xmlns:r="http://schemas.openxmlformats.org/officeDocument/2006/relationships" r:embed="rId1"/>
            <a:stretch>
              <a:fillRect/>
            </a:stretch>
          </a:blipFill>
        </p:spPr>
      </p:sp>
      <p:sp>
        <p:nvSpPr>
          <p:cNvPr id="1048596" name="Freeform 3"/>
          <p:cNvSpPr/>
          <p:nvPr/>
        </p:nvSpPr>
        <p:spPr>
          <a:xfrm>
            <a:off x="10487025" y="6438900"/>
            <a:ext cx="1123950" cy="361950"/>
          </a:xfrm>
          <a:custGeom>
            <a:avLst/>
            <a:ahLst/>
            <a:rect l="l" t="t" r="r" b="b"/>
            <a:pathLst>
              <a:path w="1123950" h="361950">
                <a:moveTo>
                  <a:pt x="0" y="0"/>
                </a:moveTo>
                <a:lnTo>
                  <a:pt x="1123950" y="0"/>
                </a:lnTo>
                <a:lnTo>
                  <a:pt x="1123950" y="361950"/>
                </a:lnTo>
                <a:lnTo>
                  <a:pt x="0" y="361950"/>
                </a:lnTo>
                <a:lnTo>
                  <a:pt x="0" y="0"/>
                </a:lnTo>
                <a:close/>
              </a:path>
            </a:pathLst>
          </a:custGeom>
          <a:blipFill>
            <a:blip xmlns:r="http://schemas.openxmlformats.org/officeDocument/2006/relationships" r:embed="rId2"/>
            <a:stretch>
              <a:fillRect/>
            </a:stretch>
          </a:blipFill>
        </p:spPr>
      </p:sp>
      <p:sp>
        <p:nvSpPr>
          <p:cNvPr id="1048597" name="TextBox 4"/>
          <p:cNvSpPr txBox="1"/>
          <p:nvPr/>
        </p:nvSpPr>
        <p:spPr>
          <a:xfrm>
            <a:off x="673100" y="523240"/>
            <a:ext cx="10767695" cy="714375"/>
          </a:xfrm>
          <a:prstGeom prst="rect"/>
        </p:spPr>
        <p:txBody>
          <a:bodyPr anchor="t" bIns="0" lIns="0" rIns="0" rtlCol="0" tIns="0" wrap="square">
            <a:spAutoFit/>
          </a:bodyPr>
          <a:p>
            <a:pPr algn="l">
              <a:lnSpc>
                <a:spcPts val="5575"/>
              </a:lnSpc>
            </a:pPr>
            <a:r>
              <a:rPr sz="3980" lang="en-US" spc="-11">
                <a:solidFill>
                  <a:srgbClr val="1CADE4"/>
                </a:solidFill>
                <a:latin typeface="Montserrat" panose="00000500000000000000"/>
              </a:rPr>
              <a:t>PROBLEM STATEMENT</a:t>
            </a:r>
            <a:endParaRPr sz="3980" lang="en-US" spc="-11">
              <a:solidFill>
                <a:srgbClr val="1CADE4"/>
              </a:solidFill>
              <a:latin typeface="Montserrat" panose="00000500000000000000"/>
            </a:endParaRPr>
          </a:p>
        </p:txBody>
      </p:sp>
      <p:sp>
        <p:nvSpPr>
          <p:cNvPr id="1048700" name=""/>
          <p:cNvSpPr txBox="1"/>
          <p:nvPr/>
        </p:nvSpPr>
        <p:spPr>
          <a:xfrm>
            <a:off x="384171" y="1246502"/>
            <a:ext cx="11547673" cy="4701540"/>
          </a:xfrm>
          <a:prstGeom prst="rect"/>
        </p:spPr>
        <p:txBody>
          <a:bodyPr rtlCol="0" wrap="square">
            <a:spAutoFit/>
          </a:bodyPr>
          <a:p>
            <a:r>
              <a:rPr sz="2800" lang="en-IN">
                <a:solidFill>
                  <a:srgbClr val="000000"/>
                </a:solidFill>
              </a:rPr>
              <a:t>
"In an increasingly digital and interconnected world, the landscape of movie commerce faces challenges in maximizing revenue streams while ensuring fair compensation for creators. This encompasses issues such as optimizing distribution channels, combating piracy, leveraging emerging technologies for monetization, and balancing the interests of various stakeholders, including filmmakers, distributors, exhibitors, and streaming platforms. The challenge lies in developing innovative strategies and business models that sustainably support the creation, distribution, and consumption of diverse and high-quality cinematic content in a rapidly evolving marketplace."</a:t>
            </a:r>
            <a:endParaRPr sz="2800" lang="en-IN">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9" name="Freeform 2"/>
          <p:cNvSpPr/>
          <p:nvPr/>
        </p:nvSpPr>
        <p:spPr>
          <a:xfrm>
            <a:off x="384172" y="393697"/>
            <a:ext cx="11423647" cy="222247"/>
          </a:xfrm>
          <a:custGeom>
            <a:avLst/>
            <a:ahLst/>
            <a:rect l="l" t="t" r="r" b="b"/>
            <a:pathLst>
              <a:path w="11423647" h="222247">
                <a:moveTo>
                  <a:pt x="0" y="0"/>
                </a:moveTo>
                <a:lnTo>
                  <a:pt x="11423647" y="0"/>
                </a:lnTo>
                <a:lnTo>
                  <a:pt x="11423647" y="222247"/>
                </a:lnTo>
                <a:lnTo>
                  <a:pt x="0" y="222247"/>
                </a:lnTo>
                <a:lnTo>
                  <a:pt x="0" y="0"/>
                </a:lnTo>
                <a:close/>
              </a:path>
            </a:pathLst>
          </a:custGeom>
          <a:blipFill>
            <a:blip xmlns:r="http://schemas.openxmlformats.org/officeDocument/2006/relationships" r:embed="rId1"/>
            <a:stretch>
              <a:fillRect/>
            </a:stretch>
          </a:blipFill>
        </p:spPr>
      </p:sp>
      <p:sp>
        <p:nvSpPr>
          <p:cNvPr id="1048600" name="Freeform 3"/>
          <p:cNvSpPr/>
          <p:nvPr/>
        </p:nvSpPr>
        <p:spPr>
          <a:xfrm>
            <a:off x="10487025" y="6438900"/>
            <a:ext cx="1123950" cy="361950"/>
          </a:xfrm>
          <a:custGeom>
            <a:avLst/>
            <a:ahLst/>
            <a:rect l="l" t="t" r="r" b="b"/>
            <a:pathLst>
              <a:path w="1123950" h="361950">
                <a:moveTo>
                  <a:pt x="0" y="0"/>
                </a:moveTo>
                <a:lnTo>
                  <a:pt x="1123950" y="0"/>
                </a:lnTo>
                <a:lnTo>
                  <a:pt x="1123950" y="361950"/>
                </a:lnTo>
                <a:lnTo>
                  <a:pt x="0" y="361950"/>
                </a:lnTo>
                <a:lnTo>
                  <a:pt x="0" y="0"/>
                </a:lnTo>
                <a:close/>
              </a:path>
            </a:pathLst>
          </a:custGeom>
          <a:blipFill>
            <a:blip xmlns:r="http://schemas.openxmlformats.org/officeDocument/2006/relationships" r:embed="rId2"/>
            <a:stretch>
              <a:fillRect/>
            </a:stretch>
          </a:blipFill>
        </p:spPr>
      </p:sp>
      <p:sp>
        <p:nvSpPr>
          <p:cNvPr id="1048601" name="TextBox 4"/>
          <p:cNvSpPr txBox="1"/>
          <p:nvPr/>
        </p:nvSpPr>
        <p:spPr>
          <a:xfrm>
            <a:off x="673100" y="523240"/>
            <a:ext cx="10452735" cy="714375"/>
          </a:xfrm>
          <a:prstGeom prst="rect"/>
        </p:spPr>
        <p:txBody>
          <a:bodyPr anchor="t" bIns="0" lIns="0" rIns="0" rtlCol="0" tIns="0" wrap="square">
            <a:spAutoFit/>
          </a:bodyPr>
          <a:p>
            <a:pPr algn="l">
              <a:lnSpc>
                <a:spcPts val="5575"/>
              </a:lnSpc>
            </a:pPr>
            <a:r>
              <a:rPr sz="3980" lang="en-US" spc="-11">
                <a:solidFill>
                  <a:srgbClr val="1CADE4"/>
                </a:solidFill>
                <a:latin typeface="Montserrat" panose="00000500000000000000"/>
              </a:rPr>
              <a:t>PROPOSED SOLUTION</a:t>
            </a:r>
            <a:endParaRPr sz="3980" lang="en-US" spc="-11">
              <a:solidFill>
                <a:srgbClr val="1CADE4"/>
              </a:solidFill>
              <a:latin typeface="Montserrat" panose="00000500000000000000"/>
            </a:endParaRPr>
          </a:p>
        </p:txBody>
      </p:sp>
      <p:sp>
        <p:nvSpPr>
          <p:cNvPr id="1048701" name=""/>
          <p:cNvSpPr txBox="1"/>
          <p:nvPr/>
        </p:nvSpPr>
        <p:spPr>
          <a:xfrm>
            <a:off x="0" y="1237615"/>
            <a:ext cx="12711722" cy="5539741"/>
          </a:xfrm>
          <a:prstGeom prst="rect"/>
        </p:spPr>
        <p:txBody>
          <a:bodyPr rtlCol="0" wrap="square">
            <a:spAutoFit/>
          </a:bodyPr>
          <a:p>
            <a:r>
              <a:rPr sz="2800" lang="en-US">
                <a:solidFill>
                  <a:srgbClr val="000000"/>
                </a:solidFill>
              </a:rPr>
              <a:t>T</a:t>
            </a:r>
            <a:r>
              <a:rPr sz="2800" lang="en-IN">
                <a:solidFill>
                  <a:srgbClr val="000000"/>
                </a:solidFill>
              </a:rPr>
              <a:t>o address the complexities of movie commerce, a multifaceted approach is needed. This includes implementing robust anti-piracy measures through technological solutions and legal frameworks to protect intellectual property rights. Additionally, fostering collaboration between stakeholders to streamline distribution processes and ensure fair compensation for all parties involved. Embracing emerging technologies like blockchain for transparent royalty tracking and smart contracts can enhance trust and accountability in revenue sharing. Furthermore, exploring innovative monetization models such as subscription-based services, pay-per-view, and merchandise tie-ins can diversify revenue streams and adapt to changing consumer preferences. Ultimately, a balance between protecting creators' rights and embracing technological advancements is crucial for the sustainable growth of the movie commerce industry."</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04" name="Freeform 2"/>
          <p:cNvSpPr/>
          <p:nvPr/>
        </p:nvSpPr>
        <p:spPr>
          <a:xfrm>
            <a:off x="384172" y="393697"/>
            <a:ext cx="11423647" cy="222247"/>
          </a:xfrm>
          <a:custGeom>
            <a:avLst/>
            <a:ahLst/>
            <a:rect l="l" t="t" r="r" b="b"/>
            <a:pathLst>
              <a:path w="11423647" h="222247">
                <a:moveTo>
                  <a:pt x="0" y="0"/>
                </a:moveTo>
                <a:lnTo>
                  <a:pt x="11423647" y="0"/>
                </a:lnTo>
                <a:lnTo>
                  <a:pt x="11423647" y="222247"/>
                </a:lnTo>
                <a:lnTo>
                  <a:pt x="0" y="222247"/>
                </a:lnTo>
                <a:lnTo>
                  <a:pt x="0" y="0"/>
                </a:lnTo>
                <a:close/>
              </a:path>
            </a:pathLst>
          </a:custGeom>
          <a:blipFill>
            <a:blip xmlns:r="http://schemas.openxmlformats.org/officeDocument/2006/relationships" r:embed="rId1"/>
            <a:stretch>
              <a:fillRect/>
            </a:stretch>
          </a:blipFill>
        </p:spPr>
      </p:sp>
      <p:sp>
        <p:nvSpPr>
          <p:cNvPr id="1048605" name="Freeform 3"/>
          <p:cNvSpPr/>
          <p:nvPr/>
        </p:nvSpPr>
        <p:spPr>
          <a:xfrm>
            <a:off x="10487025" y="6438900"/>
            <a:ext cx="1123950" cy="361950"/>
          </a:xfrm>
          <a:custGeom>
            <a:avLst/>
            <a:ahLst/>
            <a:rect l="l" t="t" r="r" b="b"/>
            <a:pathLst>
              <a:path w="1123950" h="361950">
                <a:moveTo>
                  <a:pt x="0" y="0"/>
                </a:moveTo>
                <a:lnTo>
                  <a:pt x="1123950" y="0"/>
                </a:lnTo>
                <a:lnTo>
                  <a:pt x="1123950" y="361950"/>
                </a:lnTo>
                <a:lnTo>
                  <a:pt x="0" y="361950"/>
                </a:lnTo>
                <a:lnTo>
                  <a:pt x="0" y="0"/>
                </a:lnTo>
                <a:close/>
              </a:path>
            </a:pathLst>
          </a:custGeom>
          <a:blipFill>
            <a:blip xmlns:r="http://schemas.openxmlformats.org/officeDocument/2006/relationships" r:embed="rId2"/>
            <a:stretch>
              <a:fillRect/>
            </a:stretch>
          </a:blipFill>
        </p:spPr>
      </p:sp>
      <p:sp>
        <p:nvSpPr>
          <p:cNvPr id="1048606" name="TextBox 4"/>
          <p:cNvSpPr txBox="1"/>
          <p:nvPr/>
        </p:nvSpPr>
        <p:spPr>
          <a:xfrm>
            <a:off x="673103" y="464925"/>
            <a:ext cx="5216995" cy="707390"/>
          </a:xfrm>
          <a:prstGeom prst="rect"/>
        </p:spPr>
        <p:txBody>
          <a:bodyPr anchor="t" bIns="0" lIns="0" rIns="0" rtlCol="0" tIns="0">
            <a:spAutoFit/>
          </a:bodyPr>
          <a:p>
            <a:pPr algn="l">
              <a:lnSpc>
                <a:spcPts val="5570"/>
              </a:lnSpc>
            </a:pPr>
            <a:r>
              <a:rPr sz="3980" lang="en-US" spc="-11">
                <a:solidFill>
                  <a:srgbClr val="1CADE4"/>
                </a:solidFill>
                <a:latin typeface="Montserrat" panose="00000500000000000000"/>
              </a:rPr>
              <a:t>SYSTEM APPROACH</a:t>
            </a:r>
            <a:endParaRPr sz="3980" lang="en-US" spc="-11">
              <a:solidFill>
                <a:srgbClr val="1CADE4"/>
              </a:solidFill>
              <a:latin typeface="Montserrat" panose="00000500000000000000"/>
            </a:endParaRPr>
          </a:p>
        </p:txBody>
      </p:sp>
      <p:sp>
        <p:nvSpPr>
          <p:cNvPr id="1048703" name=""/>
          <p:cNvSpPr txBox="1"/>
          <p:nvPr/>
        </p:nvSpPr>
        <p:spPr>
          <a:xfrm>
            <a:off x="198178" y="899159"/>
            <a:ext cx="12177121" cy="5958840"/>
          </a:xfrm>
          <a:prstGeom prst="rect"/>
        </p:spPr>
        <p:txBody>
          <a:bodyPr rtlCol="0" wrap="square">
            <a:spAutoFit/>
          </a:bodyPr>
          <a:p>
            <a:r>
              <a:rPr sz="2800" lang="en-US">
                <a:solidFill>
                  <a:srgbClr val="000000"/>
                </a:solidFill>
              </a:rPr>
              <a:t>1</a:t>
            </a:r>
            <a:r>
              <a:rPr sz="2800" lang="en-US">
                <a:solidFill>
                  <a:srgbClr val="000000"/>
                </a:solidFill>
              </a:rPr>
              <a:t>.</a:t>
            </a:r>
            <a:r>
              <a:rPr sz="2800" lang="en-IN">
                <a:solidFill>
                  <a:srgbClr val="000000"/>
                </a:solidFill>
              </a:rPr>
              <a:t>*Understanding Stakeholders**: Identify key players like filmmakers, distributors, and audiences, and their roles.</a:t>
            </a:r>
            <a:endParaRPr sz="2800" lang="en-IN">
              <a:solidFill>
                <a:srgbClr val="000000"/>
              </a:solidFill>
            </a:endParaRPr>
          </a:p>
          <a:p>
            <a:r>
              <a:rPr sz="2800" lang="en-IN">
                <a:solidFill>
                  <a:srgbClr val="000000"/>
                </a:solidFill>
              </a:rPr>
              <a:t>2. **Analyzing Market Trends**: Study audience preferences, technology impact, and distribution channels.
3. **Optimizing Content Creation**: Focus on producing high-quality content with broad app</a:t>
            </a:r>
            <a:endParaRPr sz="2800" lang="en-IN">
              <a:solidFill>
                <a:srgbClr val="000000"/>
              </a:solidFill>
            </a:endParaRPr>
          </a:p>
          <a:p>
            <a:r>
              <a:rPr sz="2800" lang="en-US">
                <a:solidFill>
                  <a:srgbClr val="000000"/>
                </a:solidFill>
              </a:rPr>
              <a:t>4</a:t>
            </a:r>
            <a:r>
              <a:rPr sz="2800" lang="en-US">
                <a:solidFill>
                  <a:srgbClr val="000000"/>
                </a:solidFill>
              </a:rPr>
              <a:t>.</a:t>
            </a:r>
            <a:r>
              <a:rPr sz="2800" lang="en-IN">
                <a:solidFill>
                  <a:srgbClr val="000000"/>
                </a:solidFill>
              </a:rPr>
              <a:t>**Leveraging Distribution Channels**: Utilize various platforms like theaters, streaming services, and international markets.
</a:t>
            </a:r>
            <a:r>
              <a:rPr sz="2800" lang="en-US">
                <a:solidFill>
                  <a:srgbClr val="000000"/>
                </a:solidFill>
              </a:rPr>
              <a:t>5</a:t>
            </a:r>
            <a:r>
              <a:rPr sz="2800" lang="en-US">
                <a:solidFill>
                  <a:srgbClr val="000000"/>
                </a:solidFill>
              </a:rPr>
              <a:t>.</a:t>
            </a:r>
            <a:r>
              <a:rPr sz="2800" lang="en-IN">
                <a:solidFill>
                  <a:srgbClr val="000000"/>
                </a:solidFill>
              </a:rPr>
              <a:t>**Monetization Strategies**: Implement revenue models such as subscriptions, advertising, and merchandise.
6. **Combatting Piracy**: Employ measures to protect content and enforce intellectual property rights.
</a:t>
            </a:r>
            <a:r>
              <a:rPr sz="2800" lang="en-US">
                <a:solidFill>
                  <a:srgbClr val="000000"/>
                </a:solidFill>
              </a:rPr>
              <a:t>7</a:t>
            </a:r>
            <a:r>
              <a:rPr sz="2800" lang="en-US">
                <a:solidFill>
                  <a:srgbClr val="000000"/>
                </a:solidFill>
              </a:rPr>
              <a:t>.</a:t>
            </a:r>
            <a:r>
              <a:rPr sz="2800" lang="en-IN">
                <a:solidFill>
                  <a:srgbClr val="000000"/>
                </a:solidFill>
              </a:rPr>
              <a:t>**Utilizing Data Insights**: Use analytics to make informed decisions about content and marketing strategies.</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8" name="Freeform 2"/>
          <p:cNvSpPr/>
          <p:nvPr/>
        </p:nvSpPr>
        <p:spPr>
          <a:xfrm>
            <a:off x="384172" y="393697"/>
            <a:ext cx="11423647" cy="222247"/>
          </a:xfrm>
          <a:custGeom>
            <a:avLst/>
            <a:ahLst/>
            <a:rect l="l" t="t" r="r" b="b"/>
            <a:pathLst>
              <a:path w="11423647" h="222247">
                <a:moveTo>
                  <a:pt x="0" y="0"/>
                </a:moveTo>
                <a:lnTo>
                  <a:pt x="11423647" y="0"/>
                </a:lnTo>
                <a:lnTo>
                  <a:pt x="11423647" y="222247"/>
                </a:lnTo>
                <a:lnTo>
                  <a:pt x="0" y="222247"/>
                </a:lnTo>
                <a:lnTo>
                  <a:pt x="0" y="0"/>
                </a:lnTo>
                <a:close/>
              </a:path>
            </a:pathLst>
          </a:custGeom>
          <a:blipFill>
            <a:blip xmlns:r="http://schemas.openxmlformats.org/officeDocument/2006/relationships" r:embed="rId1"/>
            <a:stretch>
              <a:fillRect/>
            </a:stretch>
          </a:blipFill>
        </p:spPr>
      </p:sp>
      <p:sp>
        <p:nvSpPr>
          <p:cNvPr id="1048609" name="Freeform 3"/>
          <p:cNvSpPr/>
          <p:nvPr/>
        </p:nvSpPr>
        <p:spPr>
          <a:xfrm>
            <a:off x="10487025" y="6438900"/>
            <a:ext cx="1123950" cy="361950"/>
          </a:xfrm>
          <a:custGeom>
            <a:avLst/>
            <a:ahLst/>
            <a:rect l="l" t="t" r="r" b="b"/>
            <a:pathLst>
              <a:path w="1123950" h="361950">
                <a:moveTo>
                  <a:pt x="0" y="0"/>
                </a:moveTo>
                <a:lnTo>
                  <a:pt x="1123950" y="0"/>
                </a:lnTo>
                <a:lnTo>
                  <a:pt x="1123950" y="361950"/>
                </a:lnTo>
                <a:lnTo>
                  <a:pt x="0" y="361950"/>
                </a:lnTo>
                <a:lnTo>
                  <a:pt x="0" y="0"/>
                </a:lnTo>
                <a:close/>
              </a:path>
            </a:pathLst>
          </a:custGeom>
          <a:blipFill>
            <a:blip xmlns:r="http://schemas.openxmlformats.org/officeDocument/2006/relationships" r:embed="rId2"/>
            <a:stretch>
              <a:fillRect/>
            </a:stretch>
          </a:blipFill>
        </p:spPr>
      </p:sp>
      <p:sp>
        <p:nvSpPr>
          <p:cNvPr id="1048610" name="TextBox 4"/>
          <p:cNvSpPr txBox="1"/>
          <p:nvPr/>
        </p:nvSpPr>
        <p:spPr>
          <a:xfrm>
            <a:off x="685800" y="533400"/>
            <a:ext cx="10849610" cy="714375"/>
          </a:xfrm>
          <a:prstGeom prst="rect"/>
        </p:spPr>
        <p:txBody>
          <a:bodyPr anchor="t" bIns="0" lIns="0" rIns="0" rtlCol="0" tIns="0" wrap="square">
            <a:spAutoFit/>
          </a:bodyPr>
          <a:p>
            <a:pPr algn="l">
              <a:lnSpc>
                <a:spcPts val="5575"/>
              </a:lnSpc>
            </a:pPr>
            <a:r>
              <a:rPr sz="3980" lang="en-US" spc="-11">
                <a:solidFill>
                  <a:srgbClr val="1CADE4"/>
                </a:solidFill>
                <a:latin typeface="Montserrat" panose="00000500000000000000"/>
              </a:rPr>
              <a:t>ALGORITHM &amp; DEPLOYMENT</a:t>
            </a:r>
            <a:endParaRPr sz="3980" lang="en-US" spc="-11">
              <a:solidFill>
                <a:srgbClr val="1CADE4"/>
              </a:solidFill>
              <a:latin typeface="Montserrat" panose="00000500000000000000"/>
            </a:endParaRPr>
          </a:p>
        </p:txBody>
      </p:sp>
      <p:sp>
        <p:nvSpPr>
          <p:cNvPr id="1048704" name=""/>
          <p:cNvSpPr txBox="1"/>
          <p:nvPr/>
        </p:nvSpPr>
        <p:spPr>
          <a:xfrm>
            <a:off x="384171" y="1499235"/>
            <a:ext cx="11496322" cy="5120640"/>
          </a:xfrm>
          <a:prstGeom prst="rect"/>
        </p:spPr>
        <p:txBody>
          <a:bodyPr rtlCol="0" wrap="square">
            <a:spAutoFit/>
          </a:bodyPr>
          <a:p>
            <a:r>
              <a:rPr sz="2800" lang="en-IN">
                <a:solidFill>
                  <a:srgbClr val="000000"/>
                </a:solidFill>
              </a:rPr>
              <a:t>1. **Acquire Content**: Secure movies for distribution.
2. **Build Platform**: Develop a website or app for users to access movies.
3. **Add Payment Options**: Integrate payment methods for users to purchase or rent movies.
4. **Market Platform**: Advertise the platform to attract users.
5. **Analyze Data**: Collect user data to understand preferences and improve offerings.
6. **Provide Support**: Offer customer service for user inquiries and issues.
7. **Update Regularly**: Continuously improve the platform based on feedback and trends.</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21" name="Freeform 2"/>
          <p:cNvSpPr/>
          <p:nvPr/>
        </p:nvSpPr>
        <p:spPr>
          <a:xfrm>
            <a:off x="384172" y="393697"/>
            <a:ext cx="11423647" cy="222247"/>
          </a:xfrm>
          <a:custGeom>
            <a:avLst/>
            <a:ahLst/>
            <a:rect l="l" t="t" r="r" b="b"/>
            <a:pathLst>
              <a:path w="11423647" h="222247">
                <a:moveTo>
                  <a:pt x="0" y="0"/>
                </a:moveTo>
                <a:lnTo>
                  <a:pt x="11423647" y="0"/>
                </a:lnTo>
                <a:lnTo>
                  <a:pt x="11423647" y="222247"/>
                </a:lnTo>
                <a:lnTo>
                  <a:pt x="0" y="222247"/>
                </a:lnTo>
                <a:lnTo>
                  <a:pt x="0" y="0"/>
                </a:lnTo>
                <a:close/>
              </a:path>
            </a:pathLst>
          </a:custGeom>
          <a:blipFill>
            <a:blip xmlns:r="http://schemas.openxmlformats.org/officeDocument/2006/relationships" r:embed="rId1"/>
            <a:stretch>
              <a:fillRect/>
            </a:stretch>
          </a:blipFill>
        </p:spPr>
      </p:sp>
      <p:sp>
        <p:nvSpPr>
          <p:cNvPr id="1048622" name="Freeform 3"/>
          <p:cNvSpPr/>
          <p:nvPr/>
        </p:nvSpPr>
        <p:spPr>
          <a:xfrm>
            <a:off x="10487025" y="6438900"/>
            <a:ext cx="1123950" cy="361950"/>
          </a:xfrm>
          <a:custGeom>
            <a:avLst/>
            <a:ahLst/>
            <a:rect l="l" t="t" r="r" b="b"/>
            <a:pathLst>
              <a:path w="1123950" h="361950">
                <a:moveTo>
                  <a:pt x="0" y="0"/>
                </a:moveTo>
                <a:lnTo>
                  <a:pt x="1123950" y="0"/>
                </a:lnTo>
                <a:lnTo>
                  <a:pt x="1123950" y="361950"/>
                </a:lnTo>
                <a:lnTo>
                  <a:pt x="0" y="361950"/>
                </a:lnTo>
                <a:lnTo>
                  <a:pt x="0" y="0"/>
                </a:lnTo>
                <a:close/>
              </a:path>
            </a:pathLst>
          </a:custGeom>
          <a:blipFill>
            <a:blip xmlns:r="http://schemas.openxmlformats.org/officeDocument/2006/relationships" r:embed="rId2"/>
            <a:stretch>
              <a:fillRect/>
            </a:stretch>
          </a:blipFill>
        </p:spPr>
      </p:sp>
      <p:sp>
        <p:nvSpPr>
          <p:cNvPr id="1048623" name="TextBox 4"/>
          <p:cNvSpPr txBox="1"/>
          <p:nvPr/>
        </p:nvSpPr>
        <p:spPr>
          <a:xfrm>
            <a:off x="673100" y="523240"/>
            <a:ext cx="6054090" cy="714375"/>
          </a:xfrm>
          <a:prstGeom prst="rect"/>
        </p:spPr>
        <p:txBody>
          <a:bodyPr anchor="t" bIns="0" lIns="0" rIns="0" rtlCol="0" tIns="0" wrap="square">
            <a:spAutoFit/>
          </a:bodyPr>
          <a:p>
            <a:pPr algn="l">
              <a:lnSpc>
                <a:spcPts val="5575"/>
              </a:lnSpc>
            </a:pPr>
            <a:r>
              <a:rPr sz="3980" lang="en-US" spc="-11">
                <a:solidFill>
                  <a:srgbClr val="1CADE4"/>
                </a:solidFill>
                <a:latin typeface="Montserrat" panose="00000500000000000000"/>
              </a:rPr>
              <a:t>RESULT</a:t>
            </a:r>
            <a:endParaRPr sz="3980" lang="en-US" spc="-11">
              <a:solidFill>
                <a:srgbClr val="1CADE4"/>
              </a:solidFill>
              <a:latin typeface="Montserrat" panose="00000500000000000000"/>
            </a:endParaRPr>
          </a:p>
        </p:txBody>
      </p:sp>
      <p:pic>
        <p:nvPicPr>
          <p:cNvPr id="2097152" name="Picture 9" descr="download"/>
          <p:cNvPicPr>
            <a:picLocks noChangeAspect="1"/>
          </p:cNvPicPr>
          <p:nvPr/>
        </p:nvPicPr>
        <p:blipFill>
          <a:blip xmlns:r="http://schemas.openxmlformats.org/officeDocument/2006/relationships" r:embed="rId3"/>
          <a:stretch>
            <a:fillRect/>
          </a:stretch>
        </p:blipFill>
        <p:spPr>
          <a:xfrm>
            <a:off x="609600" y="1237615"/>
            <a:ext cx="3960000" cy="2729061"/>
          </a:xfrm>
          <a:prstGeom prst="rect"/>
        </p:spPr>
      </p:pic>
      <p:pic>
        <p:nvPicPr>
          <p:cNvPr id="2097153" name="Picture 10" descr="download (1)"/>
          <p:cNvPicPr>
            <a:picLocks noChangeAspect="1"/>
          </p:cNvPicPr>
          <p:nvPr/>
        </p:nvPicPr>
        <p:blipFill>
          <a:blip xmlns:r="http://schemas.openxmlformats.org/officeDocument/2006/relationships" r:embed="rId4"/>
          <a:stretch>
            <a:fillRect/>
          </a:stretch>
        </p:blipFill>
        <p:spPr>
          <a:xfrm>
            <a:off x="5791200" y="1237615"/>
            <a:ext cx="3960000" cy="2686919"/>
          </a:xfrm>
          <a:prstGeom prst="rect"/>
        </p:spPr>
      </p:pic>
      <p:pic>
        <p:nvPicPr>
          <p:cNvPr id="2097154" name="Picture 11" descr="download (2)"/>
          <p:cNvPicPr>
            <a:picLocks noChangeAspect="1"/>
          </p:cNvPicPr>
          <p:nvPr/>
        </p:nvPicPr>
        <p:blipFill>
          <a:blip xmlns:r="http://schemas.openxmlformats.org/officeDocument/2006/relationships" r:embed="rId5"/>
          <a:stretch>
            <a:fillRect/>
          </a:stretch>
        </p:blipFill>
        <p:spPr>
          <a:xfrm>
            <a:off x="838200" y="3924300"/>
            <a:ext cx="3960000" cy="2647416"/>
          </a:xfrm>
          <a:prstGeom prst="rect"/>
        </p:spPr>
      </p:pic>
      <p:pic>
        <p:nvPicPr>
          <p:cNvPr id="2097155" name="Picture 12" descr="download (3)"/>
          <p:cNvPicPr>
            <a:picLocks noChangeAspect="1"/>
          </p:cNvPicPr>
          <p:nvPr/>
        </p:nvPicPr>
        <p:blipFill>
          <a:blip xmlns:r="http://schemas.openxmlformats.org/officeDocument/2006/relationships" r:embed="rId6"/>
          <a:stretch>
            <a:fillRect/>
          </a:stretch>
        </p:blipFill>
        <p:spPr>
          <a:xfrm>
            <a:off x="5791200" y="4133850"/>
            <a:ext cx="3960000" cy="2666734"/>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24" name="Freeform 2"/>
          <p:cNvSpPr/>
          <p:nvPr/>
        </p:nvSpPr>
        <p:spPr>
          <a:xfrm>
            <a:off x="384172" y="393697"/>
            <a:ext cx="11423647" cy="222247"/>
          </a:xfrm>
          <a:custGeom>
            <a:avLst/>
            <a:ahLst/>
            <a:rect l="l" t="t" r="r" b="b"/>
            <a:pathLst>
              <a:path w="11423647" h="222247">
                <a:moveTo>
                  <a:pt x="0" y="0"/>
                </a:moveTo>
                <a:lnTo>
                  <a:pt x="11423647" y="0"/>
                </a:lnTo>
                <a:lnTo>
                  <a:pt x="11423647" y="222247"/>
                </a:lnTo>
                <a:lnTo>
                  <a:pt x="0" y="222247"/>
                </a:lnTo>
                <a:lnTo>
                  <a:pt x="0" y="0"/>
                </a:lnTo>
                <a:close/>
              </a:path>
            </a:pathLst>
          </a:custGeom>
          <a:blipFill>
            <a:blip xmlns:r="http://schemas.openxmlformats.org/officeDocument/2006/relationships" r:embed="rId1"/>
            <a:stretch>
              <a:fillRect/>
            </a:stretch>
          </a:blipFill>
        </p:spPr>
      </p:sp>
      <p:sp>
        <p:nvSpPr>
          <p:cNvPr id="1048625" name="Freeform 3"/>
          <p:cNvSpPr/>
          <p:nvPr/>
        </p:nvSpPr>
        <p:spPr>
          <a:xfrm>
            <a:off x="10487025" y="6438900"/>
            <a:ext cx="1123950" cy="361950"/>
          </a:xfrm>
          <a:custGeom>
            <a:avLst/>
            <a:ahLst/>
            <a:rect l="l" t="t" r="r" b="b"/>
            <a:pathLst>
              <a:path w="1123950" h="361950">
                <a:moveTo>
                  <a:pt x="0" y="0"/>
                </a:moveTo>
                <a:lnTo>
                  <a:pt x="1123950" y="0"/>
                </a:lnTo>
                <a:lnTo>
                  <a:pt x="1123950" y="361950"/>
                </a:lnTo>
                <a:lnTo>
                  <a:pt x="0" y="361950"/>
                </a:lnTo>
                <a:lnTo>
                  <a:pt x="0" y="0"/>
                </a:lnTo>
                <a:close/>
              </a:path>
            </a:pathLst>
          </a:custGeom>
          <a:blipFill>
            <a:blip xmlns:r="http://schemas.openxmlformats.org/officeDocument/2006/relationships" r:embed="rId2"/>
            <a:stretch>
              <a:fillRect/>
            </a:stretch>
          </a:blipFill>
        </p:spPr>
      </p:sp>
      <p:sp>
        <p:nvSpPr>
          <p:cNvPr id="1048626" name="TextBox 4"/>
          <p:cNvSpPr txBox="1"/>
          <p:nvPr/>
        </p:nvSpPr>
        <p:spPr>
          <a:xfrm>
            <a:off x="673100" y="523240"/>
            <a:ext cx="6903085" cy="714375"/>
          </a:xfrm>
          <a:prstGeom prst="rect"/>
        </p:spPr>
        <p:txBody>
          <a:bodyPr anchor="t" bIns="0" lIns="0" rIns="0" rtlCol="0" tIns="0" wrap="square">
            <a:spAutoFit/>
          </a:bodyPr>
          <a:p>
            <a:pPr algn="l">
              <a:lnSpc>
                <a:spcPts val="5575"/>
              </a:lnSpc>
            </a:pPr>
            <a:r>
              <a:rPr sz="3980" lang="en-US" spc="-11">
                <a:solidFill>
                  <a:srgbClr val="1CADE4"/>
                </a:solidFill>
                <a:latin typeface="Montserrat" panose="00000500000000000000"/>
              </a:rPr>
              <a:t>CONCLUSION</a:t>
            </a:r>
            <a:endParaRPr sz="3980" lang="en-US" spc="-11">
              <a:solidFill>
                <a:srgbClr val="1CADE4"/>
              </a:solidFill>
              <a:latin typeface="Montserrat" panose="00000500000000000000"/>
            </a:endParaRPr>
          </a:p>
        </p:txBody>
      </p:sp>
      <p:sp>
        <p:nvSpPr>
          <p:cNvPr id="1048705" name=""/>
          <p:cNvSpPr txBox="1"/>
          <p:nvPr/>
        </p:nvSpPr>
        <p:spPr>
          <a:xfrm>
            <a:off x="384172" y="1875153"/>
            <a:ext cx="10989666" cy="3444240"/>
          </a:xfrm>
          <a:prstGeom prst="rect"/>
        </p:spPr>
        <p:txBody>
          <a:bodyPr rtlCol="0" wrap="square">
            <a:spAutoFit/>
          </a:bodyPr>
          <a:p>
            <a:r>
              <a:rPr sz="2800" lang="en-IN">
                <a:solidFill>
                  <a:srgbClr val="000000"/>
                </a:solidFill>
              </a:rPr>
              <a:t>In conclusion, developing a successful movie commerce platform requires a systematic approach that encompasses content acquisition, platform development, monetization strategies, user engagement, and ongoing improvement. By understanding the needs of stakeholders, leveraging technology effectively, and staying responsive to market dynamics, movie commerce endeavors can thrive in a competitive landscape, providing value to both content creators and audiences alike.</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28" name="Freeform 2"/>
          <p:cNvSpPr/>
          <p:nvPr/>
        </p:nvSpPr>
        <p:spPr>
          <a:xfrm>
            <a:off x="384172" y="393697"/>
            <a:ext cx="11423647" cy="222247"/>
          </a:xfrm>
          <a:custGeom>
            <a:avLst/>
            <a:ahLst/>
            <a:rect l="l" t="t" r="r" b="b"/>
            <a:pathLst>
              <a:path w="11423647" h="222247">
                <a:moveTo>
                  <a:pt x="0" y="0"/>
                </a:moveTo>
                <a:lnTo>
                  <a:pt x="11423647" y="0"/>
                </a:lnTo>
                <a:lnTo>
                  <a:pt x="11423647" y="222247"/>
                </a:lnTo>
                <a:lnTo>
                  <a:pt x="0" y="222247"/>
                </a:lnTo>
                <a:lnTo>
                  <a:pt x="0" y="0"/>
                </a:lnTo>
                <a:close/>
              </a:path>
            </a:pathLst>
          </a:custGeom>
          <a:blipFill>
            <a:blip xmlns:r="http://schemas.openxmlformats.org/officeDocument/2006/relationships" r:embed="rId1"/>
            <a:stretch>
              <a:fillRect/>
            </a:stretch>
          </a:blipFill>
        </p:spPr>
      </p:sp>
      <p:sp>
        <p:nvSpPr>
          <p:cNvPr id="1048629" name="Freeform 3"/>
          <p:cNvSpPr/>
          <p:nvPr/>
        </p:nvSpPr>
        <p:spPr>
          <a:xfrm>
            <a:off x="10487025" y="6438900"/>
            <a:ext cx="1123950" cy="361950"/>
          </a:xfrm>
          <a:custGeom>
            <a:avLst/>
            <a:ahLst/>
            <a:rect l="l" t="t" r="r" b="b"/>
            <a:pathLst>
              <a:path w="1123950" h="361950">
                <a:moveTo>
                  <a:pt x="0" y="0"/>
                </a:moveTo>
                <a:lnTo>
                  <a:pt x="1123950" y="0"/>
                </a:lnTo>
                <a:lnTo>
                  <a:pt x="1123950" y="361950"/>
                </a:lnTo>
                <a:lnTo>
                  <a:pt x="0" y="361950"/>
                </a:lnTo>
                <a:lnTo>
                  <a:pt x="0" y="0"/>
                </a:lnTo>
                <a:close/>
              </a:path>
            </a:pathLst>
          </a:custGeom>
          <a:blipFill>
            <a:blip xmlns:r="http://schemas.openxmlformats.org/officeDocument/2006/relationships" r:embed="rId2"/>
            <a:stretch>
              <a:fillRect/>
            </a:stretch>
          </a:blipFill>
        </p:spPr>
      </p:sp>
      <p:sp>
        <p:nvSpPr>
          <p:cNvPr id="1048630" name="TextBox 4"/>
          <p:cNvSpPr txBox="1"/>
          <p:nvPr/>
        </p:nvSpPr>
        <p:spPr>
          <a:xfrm>
            <a:off x="628015" y="772795"/>
            <a:ext cx="7649845" cy="593090"/>
          </a:xfrm>
          <a:prstGeom prst="rect"/>
        </p:spPr>
        <p:txBody>
          <a:bodyPr anchor="t" bIns="0" lIns="0" rIns="0" rtlCol="0" tIns="0" wrap="square">
            <a:spAutoFit/>
          </a:bodyPr>
          <a:p>
            <a:pPr algn="l">
              <a:lnSpc>
                <a:spcPts val="4625"/>
              </a:lnSpc>
            </a:pPr>
            <a:r>
              <a:rPr sz="3305" lang="en-US" spc="-9">
                <a:solidFill>
                  <a:srgbClr val="1CADE4"/>
                </a:solidFill>
                <a:latin typeface="Montserrat" panose="00000500000000000000"/>
              </a:rPr>
              <a:t>FUTURE SCOPE</a:t>
            </a:r>
            <a:endParaRPr sz="3305" lang="en-US" spc="-9">
              <a:solidFill>
                <a:srgbClr val="1CADE4"/>
              </a:solidFill>
              <a:latin typeface="Montserrat" panose="00000500000000000000"/>
            </a:endParaRPr>
          </a:p>
        </p:txBody>
      </p:sp>
      <p:sp>
        <p:nvSpPr>
          <p:cNvPr id="1048706" name=""/>
          <p:cNvSpPr txBox="1"/>
          <p:nvPr/>
        </p:nvSpPr>
        <p:spPr>
          <a:xfrm>
            <a:off x="384172" y="2080260"/>
            <a:ext cx="11012182" cy="1348740"/>
          </a:xfrm>
          <a:prstGeom prst="rect"/>
        </p:spPr>
        <p:txBody>
          <a:bodyPr rtlCol="0" wrap="square">
            <a:spAutoFit/>
          </a:bodyPr>
          <a:p>
            <a:r>
              <a:rPr sz="2800" lang="en-IN">
                <a:solidFill>
                  <a:srgbClr val="000000"/>
                </a:solidFill>
              </a:rPr>
              <a:t>the future of movie commerce looks bright, with opportunities for growth driven by emerging technologies, global expansion, interactive content, localization efforts, and data-driven insights.</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naan mudhalvan.pdf</dc:title>
  <dc:creator>moto e22s</dc:creator>
  <cp:lastModifiedBy>warma</cp:lastModifiedBy>
  <dcterms:created xsi:type="dcterms:W3CDTF">2006-08-15T13:00:00Z</dcterms:created>
  <dcterms:modified xsi:type="dcterms:W3CDTF">2024-04-22T17:20:17Z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25929909e9474e54b166c45f0b19b3a1</vt:lpwstr>
  </property>
  <property fmtid="{D5CDD505-2E9C-101B-9397-08002B2CF9AE}" pid="3" name="KSOProductBuildVer">
    <vt:lpwstr>1033-11.2.0.11225</vt:lpwstr>
  </property>
</Properties>
</file>