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16"/>
  </p:notesMasterIdLst>
  <p:sldIdLst>
    <p:sldId id="269" r:id="rId3"/>
    <p:sldId id="256" r:id="rId4"/>
    <p:sldId id="257" r:id="rId5"/>
    <p:sldId id="258" r:id="rId6"/>
    <p:sldId id="259" r:id="rId7"/>
    <p:sldId id="260" r:id="rId8"/>
    <p:sldId id="267" r:id="rId9"/>
    <p:sldId id="261" r:id="rId10"/>
    <p:sldId id="262" r:id="rId11"/>
    <p:sldId id="263" r:id="rId12"/>
    <p:sldId id="264" r:id="rId13"/>
    <p:sldId id="265" r:id="rId14"/>
    <p:sldId id="266"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2" d="100"/>
          <a:sy n="32" d="100"/>
        </p:scale>
        <p:origin x="9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dirty="0"/>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dirty="0"/>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dirty="0"/>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dirty="0"/>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3048000" y="2244726"/>
            <a:ext cx="18288000" cy="4775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3048000" y="7204076"/>
            <a:ext cx="18288000" cy="331152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000"/>
              </a:spcBef>
              <a:spcAft>
                <a:spcPts val="0"/>
              </a:spcAft>
              <a:buClr>
                <a:schemeClr val="dk1"/>
              </a:buClr>
              <a:buSzPts val="2400"/>
              <a:buNone/>
              <a:defRPr sz="4800"/>
            </a:lvl1pPr>
            <a:lvl2pPr lvl="1" algn="ctr">
              <a:lnSpc>
                <a:spcPct val="90000"/>
              </a:lnSpc>
              <a:spcBef>
                <a:spcPts val="1000"/>
              </a:spcBef>
              <a:spcAft>
                <a:spcPts val="0"/>
              </a:spcAft>
              <a:buClr>
                <a:schemeClr val="dk1"/>
              </a:buClr>
              <a:buSzPts val="2000"/>
              <a:buNone/>
              <a:defRPr sz="4000"/>
            </a:lvl2pPr>
            <a:lvl3pPr lvl="2" algn="ctr">
              <a:lnSpc>
                <a:spcPct val="90000"/>
              </a:lnSpc>
              <a:spcBef>
                <a:spcPts val="1000"/>
              </a:spcBef>
              <a:spcAft>
                <a:spcPts val="0"/>
              </a:spcAft>
              <a:buClr>
                <a:schemeClr val="dk1"/>
              </a:buClr>
              <a:buSzPts val="1800"/>
              <a:buNone/>
              <a:defRPr sz="3600"/>
            </a:lvl3pPr>
            <a:lvl4pPr lvl="3" algn="ctr">
              <a:lnSpc>
                <a:spcPct val="90000"/>
              </a:lnSpc>
              <a:spcBef>
                <a:spcPts val="1000"/>
              </a:spcBef>
              <a:spcAft>
                <a:spcPts val="0"/>
              </a:spcAft>
              <a:buClr>
                <a:schemeClr val="dk1"/>
              </a:buClr>
              <a:buSzPts val="1600"/>
              <a:buNone/>
              <a:defRPr sz="3200"/>
            </a:lvl4pPr>
            <a:lvl5pPr lvl="4" algn="ctr">
              <a:lnSpc>
                <a:spcPct val="90000"/>
              </a:lnSpc>
              <a:spcBef>
                <a:spcPts val="1000"/>
              </a:spcBef>
              <a:spcAft>
                <a:spcPts val="0"/>
              </a:spcAft>
              <a:buClr>
                <a:schemeClr val="dk1"/>
              </a:buClr>
              <a:buSzPts val="1600"/>
              <a:buNone/>
              <a:defRPr sz="3200"/>
            </a:lvl5pPr>
            <a:lvl6pPr lvl="5" algn="ctr">
              <a:lnSpc>
                <a:spcPct val="90000"/>
              </a:lnSpc>
              <a:spcBef>
                <a:spcPts val="1000"/>
              </a:spcBef>
              <a:spcAft>
                <a:spcPts val="0"/>
              </a:spcAft>
              <a:buClr>
                <a:schemeClr val="dk1"/>
              </a:buClr>
              <a:buSzPts val="1600"/>
              <a:buNone/>
              <a:defRPr sz="3200"/>
            </a:lvl6pPr>
            <a:lvl7pPr lvl="6" algn="ctr">
              <a:lnSpc>
                <a:spcPct val="90000"/>
              </a:lnSpc>
              <a:spcBef>
                <a:spcPts val="1000"/>
              </a:spcBef>
              <a:spcAft>
                <a:spcPts val="0"/>
              </a:spcAft>
              <a:buClr>
                <a:schemeClr val="dk1"/>
              </a:buClr>
              <a:buSzPts val="1600"/>
              <a:buNone/>
              <a:defRPr sz="3200"/>
            </a:lvl7pPr>
            <a:lvl8pPr lvl="7" algn="ctr">
              <a:lnSpc>
                <a:spcPct val="90000"/>
              </a:lnSpc>
              <a:spcBef>
                <a:spcPts val="1000"/>
              </a:spcBef>
              <a:spcAft>
                <a:spcPts val="0"/>
              </a:spcAft>
              <a:buClr>
                <a:schemeClr val="dk1"/>
              </a:buClr>
              <a:buSzPts val="1600"/>
              <a:buNone/>
              <a:defRPr sz="3200"/>
            </a:lvl8pPr>
            <a:lvl9pPr lvl="8" algn="ctr">
              <a:lnSpc>
                <a:spcPct val="90000"/>
              </a:lnSpc>
              <a:spcBef>
                <a:spcPts val="1000"/>
              </a:spcBef>
              <a:spcAft>
                <a:spcPts val="0"/>
              </a:spcAft>
              <a:buClr>
                <a:schemeClr val="dk1"/>
              </a:buClr>
              <a:buSzPts val="1600"/>
              <a:buNone/>
              <a:defRPr sz="3200"/>
            </a:lvl9pPr>
          </a:lstStyle>
          <a:p>
            <a:endParaRPr/>
          </a:p>
        </p:txBody>
      </p:sp>
      <p:sp>
        <p:nvSpPr>
          <p:cNvPr id="14" name="Google Shape;14;p10"/>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9827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1676400" y="3651250"/>
            <a:ext cx="21031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1470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1663700" y="3419477"/>
            <a:ext cx="21031200"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1663700" y="9178927"/>
            <a:ext cx="21031200" cy="3000374"/>
          </a:xfrm>
          <a:prstGeom prst="rect">
            <a:avLst/>
          </a:prstGeom>
          <a:noFill/>
          <a:ln>
            <a:noFill/>
          </a:ln>
        </p:spPr>
        <p:txBody>
          <a:bodyPr spcFirstLastPara="1" wrap="square" lIns="91425" tIns="45700" rIns="91425" bIns="45700" anchor="t" anchorCtr="0">
            <a:normAutofit/>
          </a:bodyPr>
          <a:lstStyle>
            <a:lvl1pPr marL="914400" lvl="0" indent="-457200" algn="l">
              <a:lnSpc>
                <a:spcPct val="90000"/>
              </a:lnSpc>
              <a:spcBef>
                <a:spcPts val="2000"/>
              </a:spcBef>
              <a:spcAft>
                <a:spcPts val="0"/>
              </a:spcAft>
              <a:buClr>
                <a:srgbClr val="888888"/>
              </a:buClr>
              <a:buSzPts val="2400"/>
              <a:buNone/>
              <a:defRPr sz="4800">
                <a:solidFill>
                  <a:srgbClr val="888888"/>
                </a:solidFill>
              </a:defRPr>
            </a:lvl1pPr>
            <a:lvl2pPr marL="1828800" lvl="1" indent="-457200" algn="l">
              <a:lnSpc>
                <a:spcPct val="90000"/>
              </a:lnSpc>
              <a:spcBef>
                <a:spcPts val="1000"/>
              </a:spcBef>
              <a:spcAft>
                <a:spcPts val="0"/>
              </a:spcAft>
              <a:buClr>
                <a:srgbClr val="888888"/>
              </a:buClr>
              <a:buSzPts val="2000"/>
              <a:buNone/>
              <a:defRPr sz="4000">
                <a:solidFill>
                  <a:srgbClr val="888888"/>
                </a:solidFill>
              </a:defRPr>
            </a:lvl2pPr>
            <a:lvl3pPr marL="2743200" lvl="2" indent="-457200" algn="l">
              <a:lnSpc>
                <a:spcPct val="90000"/>
              </a:lnSpc>
              <a:spcBef>
                <a:spcPts val="1000"/>
              </a:spcBef>
              <a:spcAft>
                <a:spcPts val="0"/>
              </a:spcAft>
              <a:buClr>
                <a:srgbClr val="888888"/>
              </a:buClr>
              <a:buSzPts val="1800"/>
              <a:buNone/>
              <a:defRPr sz="3600">
                <a:solidFill>
                  <a:srgbClr val="888888"/>
                </a:solidFill>
              </a:defRPr>
            </a:lvl3pPr>
            <a:lvl4pPr marL="3657600" lvl="3" indent="-457200" algn="l">
              <a:lnSpc>
                <a:spcPct val="90000"/>
              </a:lnSpc>
              <a:spcBef>
                <a:spcPts val="1000"/>
              </a:spcBef>
              <a:spcAft>
                <a:spcPts val="0"/>
              </a:spcAft>
              <a:buClr>
                <a:srgbClr val="888888"/>
              </a:buClr>
              <a:buSzPts val="1600"/>
              <a:buNone/>
              <a:defRPr sz="3200">
                <a:solidFill>
                  <a:srgbClr val="888888"/>
                </a:solidFill>
              </a:defRPr>
            </a:lvl4pPr>
            <a:lvl5pPr marL="4572000" lvl="4" indent="-457200" algn="l">
              <a:lnSpc>
                <a:spcPct val="90000"/>
              </a:lnSpc>
              <a:spcBef>
                <a:spcPts val="1000"/>
              </a:spcBef>
              <a:spcAft>
                <a:spcPts val="0"/>
              </a:spcAft>
              <a:buClr>
                <a:srgbClr val="888888"/>
              </a:buClr>
              <a:buSzPts val="1600"/>
              <a:buNone/>
              <a:defRPr sz="3200">
                <a:solidFill>
                  <a:srgbClr val="888888"/>
                </a:solidFill>
              </a:defRPr>
            </a:lvl5pPr>
            <a:lvl6pPr marL="5486400" lvl="5" indent="-457200" algn="l">
              <a:lnSpc>
                <a:spcPct val="90000"/>
              </a:lnSpc>
              <a:spcBef>
                <a:spcPts val="1000"/>
              </a:spcBef>
              <a:spcAft>
                <a:spcPts val="0"/>
              </a:spcAft>
              <a:buClr>
                <a:srgbClr val="888888"/>
              </a:buClr>
              <a:buSzPts val="1600"/>
              <a:buNone/>
              <a:defRPr sz="3200">
                <a:solidFill>
                  <a:srgbClr val="888888"/>
                </a:solidFill>
              </a:defRPr>
            </a:lvl6pPr>
            <a:lvl7pPr marL="6400800" lvl="6" indent="-457200" algn="l">
              <a:lnSpc>
                <a:spcPct val="90000"/>
              </a:lnSpc>
              <a:spcBef>
                <a:spcPts val="1000"/>
              </a:spcBef>
              <a:spcAft>
                <a:spcPts val="0"/>
              </a:spcAft>
              <a:buClr>
                <a:srgbClr val="888888"/>
              </a:buClr>
              <a:buSzPts val="1600"/>
              <a:buNone/>
              <a:defRPr sz="3200">
                <a:solidFill>
                  <a:srgbClr val="888888"/>
                </a:solidFill>
              </a:defRPr>
            </a:lvl7pPr>
            <a:lvl8pPr marL="7315200" lvl="7" indent="-457200" algn="l">
              <a:lnSpc>
                <a:spcPct val="90000"/>
              </a:lnSpc>
              <a:spcBef>
                <a:spcPts val="1000"/>
              </a:spcBef>
              <a:spcAft>
                <a:spcPts val="0"/>
              </a:spcAft>
              <a:buClr>
                <a:srgbClr val="888888"/>
              </a:buClr>
              <a:buSzPts val="1600"/>
              <a:buNone/>
              <a:defRPr sz="3200">
                <a:solidFill>
                  <a:srgbClr val="888888"/>
                </a:solidFill>
              </a:defRPr>
            </a:lvl8pPr>
            <a:lvl9pPr marL="8229600" lvl="8" indent="-457200" algn="l">
              <a:lnSpc>
                <a:spcPct val="90000"/>
              </a:lnSpc>
              <a:spcBef>
                <a:spcPts val="1000"/>
              </a:spcBef>
              <a:spcAft>
                <a:spcPts val="0"/>
              </a:spcAft>
              <a:buClr>
                <a:srgbClr val="888888"/>
              </a:buClr>
              <a:buSzPts val="1600"/>
              <a:buNone/>
              <a:defRPr sz="3200">
                <a:solidFill>
                  <a:srgbClr val="888888"/>
                </a:solidFill>
              </a:defRPr>
            </a:lvl9pPr>
          </a:lstStyle>
          <a:p>
            <a:endParaRPr/>
          </a:p>
        </p:txBody>
      </p:sp>
      <p:sp>
        <p:nvSpPr>
          <p:cNvPr id="26" name="Google Shape;26;p12"/>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4486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1676400" y="3651250"/>
            <a:ext cx="10363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12344400" y="3651250"/>
            <a:ext cx="10363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92849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1679576"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1679577" y="3362326"/>
            <a:ext cx="10315574" cy="1647824"/>
          </a:xfrm>
          <a:prstGeom prst="rect">
            <a:avLst/>
          </a:prstGeom>
          <a:noFill/>
          <a:ln>
            <a:noFill/>
          </a:ln>
        </p:spPr>
        <p:txBody>
          <a:bodyPr spcFirstLastPara="1" wrap="square" lIns="91425" tIns="45700" rIns="91425" bIns="45700" anchor="b" anchorCtr="0">
            <a:normAutofit/>
          </a:bodyPr>
          <a:lstStyle>
            <a:lvl1pPr marL="914400" lvl="0" indent="-457200" algn="l">
              <a:lnSpc>
                <a:spcPct val="90000"/>
              </a:lnSpc>
              <a:spcBef>
                <a:spcPts val="2000"/>
              </a:spcBef>
              <a:spcAft>
                <a:spcPts val="0"/>
              </a:spcAft>
              <a:buClr>
                <a:schemeClr val="dk1"/>
              </a:buClr>
              <a:buSzPts val="2400"/>
              <a:buNone/>
              <a:defRPr sz="4800" b="1"/>
            </a:lvl1pPr>
            <a:lvl2pPr marL="1828800" lvl="1" indent="-457200" algn="l">
              <a:lnSpc>
                <a:spcPct val="90000"/>
              </a:lnSpc>
              <a:spcBef>
                <a:spcPts val="1000"/>
              </a:spcBef>
              <a:spcAft>
                <a:spcPts val="0"/>
              </a:spcAft>
              <a:buClr>
                <a:schemeClr val="dk1"/>
              </a:buClr>
              <a:buSzPts val="2000"/>
              <a:buNone/>
              <a:defRPr sz="4000" b="1"/>
            </a:lvl2pPr>
            <a:lvl3pPr marL="2743200" lvl="2" indent="-457200" algn="l">
              <a:lnSpc>
                <a:spcPct val="90000"/>
              </a:lnSpc>
              <a:spcBef>
                <a:spcPts val="1000"/>
              </a:spcBef>
              <a:spcAft>
                <a:spcPts val="0"/>
              </a:spcAft>
              <a:buClr>
                <a:schemeClr val="dk1"/>
              </a:buClr>
              <a:buSzPts val="1800"/>
              <a:buNone/>
              <a:defRPr sz="3600" b="1"/>
            </a:lvl3pPr>
            <a:lvl4pPr marL="3657600" lvl="3" indent="-457200" algn="l">
              <a:lnSpc>
                <a:spcPct val="90000"/>
              </a:lnSpc>
              <a:spcBef>
                <a:spcPts val="1000"/>
              </a:spcBef>
              <a:spcAft>
                <a:spcPts val="0"/>
              </a:spcAft>
              <a:buClr>
                <a:schemeClr val="dk1"/>
              </a:buClr>
              <a:buSzPts val="1600"/>
              <a:buNone/>
              <a:defRPr sz="3200" b="1"/>
            </a:lvl4pPr>
            <a:lvl5pPr marL="4572000" lvl="4" indent="-457200" algn="l">
              <a:lnSpc>
                <a:spcPct val="90000"/>
              </a:lnSpc>
              <a:spcBef>
                <a:spcPts val="1000"/>
              </a:spcBef>
              <a:spcAft>
                <a:spcPts val="0"/>
              </a:spcAft>
              <a:buClr>
                <a:schemeClr val="dk1"/>
              </a:buClr>
              <a:buSzPts val="1600"/>
              <a:buNone/>
              <a:defRPr sz="3200" b="1"/>
            </a:lvl5pPr>
            <a:lvl6pPr marL="5486400" lvl="5" indent="-457200" algn="l">
              <a:lnSpc>
                <a:spcPct val="90000"/>
              </a:lnSpc>
              <a:spcBef>
                <a:spcPts val="1000"/>
              </a:spcBef>
              <a:spcAft>
                <a:spcPts val="0"/>
              </a:spcAft>
              <a:buClr>
                <a:schemeClr val="dk1"/>
              </a:buClr>
              <a:buSzPts val="1600"/>
              <a:buNone/>
              <a:defRPr sz="3200" b="1"/>
            </a:lvl6pPr>
            <a:lvl7pPr marL="6400800" lvl="6" indent="-457200" algn="l">
              <a:lnSpc>
                <a:spcPct val="90000"/>
              </a:lnSpc>
              <a:spcBef>
                <a:spcPts val="1000"/>
              </a:spcBef>
              <a:spcAft>
                <a:spcPts val="0"/>
              </a:spcAft>
              <a:buClr>
                <a:schemeClr val="dk1"/>
              </a:buClr>
              <a:buSzPts val="1600"/>
              <a:buNone/>
              <a:defRPr sz="3200" b="1"/>
            </a:lvl7pPr>
            <a:lvl8pPr marL="7315200" lvl="7" indent="-457200" algn="l">
              <a:lnSpc>
                <a:spcPct val="90000"/>
              </a:lnSpc>
              <a:spcBef>
                <a:spcPts val="1000"/>
              </a:spcBef>
              <a:spcAft>
                <a:spcPts val="0"/>
              </a:spcAft>
              <a:buClr>
                <a:schemeClr val="dk1"/>
              </a:buClr>
              <a:buSzPts val="1600"/>
              <a:buNone/>
              <a:defRPr sz="3200" b="1"/>
            </a:lvl8pPr>
            <a:lvl9pPr marL="8229600" lvl="8" indent="-457200" algn="l">
              <a:lnSpc>
                <a:spcPct val="90000"/>
              </a:lnSpc>
              <a:spcBef>
                <a:spcPts val="1000"/>
              </a:spcBef>
              <a:spcAft>
                <a:spcPts val="0"/>
              </a:spcAft>
              <a:buClr>
                <a:schemeClr val="dk1"/>
              </a:buClr>
              <a:buSzPts val="1600"/>
              <a:buNone/>
              <a:defRPr sz="3200" b="1"/>
            </a:lvl9pPr>
          </a:lstStyle>
          <a:p>
            <a:endParaRPr/>
          </a:p>
        </p:txBody>
      </p:sp>
      <p:sp>
        <p:nvSpPr>
          <p:cNvPr id="39" name="Google Shape;39;p14"/>
          <p:cNvSpPr txBox="1">
            <a:spLocks noGrp="1"/>
          </p:cNvSpPr>
          <p:nvPr>
            <p:ph type="body" idx="2"/>
          </p:nvPr>
        </p:nvSpPr>
        <p:spPr>
          <a:xfrm>
            <a:off x="1679577" y="5010150"/>
            <a:ext cx="10315574" cy="73691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12344400" y="3362326"/>
            <a:ext cx="10366376" cy="1647824"/>
          </a:xfrm>
          <a:prstGeom prst="rect">
            <a:avLst/>
          </a:prstGeom>
          <a:noFill/>
          <a:ln>
            <a:noFill/>
          </a:ln>
        </p:spPr>
        <p:txBody>
          <a:bodyPr spcFirstLastPara="1" wrap="square" lIns="91425" tIns="45700" rIns="91425" bIns="45700" anchor="b" anchorCtr="0">
            <a:normAutofit/>
          </a:bodyPr>
          <a:lstStyle>
            <a:lvl1pPr marL="914400" lvl="0" indent="-457200" algn="l">
              <a:lnSpc>
                <a:spcPct val="90000"/>
              </a:lnSpc>
              <a:spcBef>
                <a:spcPts val="2000"/>
              </a:spcBef>
              <a:spcAft>
                <a:spcPts val="0"/>
              </a:spcAft>
              <a:buClr>
                <a:schemeClr val="dk1"/>
              </a:buClr>
              <a:buSzPts val="2400"/>
              <a:buNone/>
              <a:defRPr sz="4800" b="1"/>
            </a:lvl1pPr>
            <a:lvl2pPr marL="1828800" lvl="1" indent="-457200" algn="l">
              <a:lnSpc>
                <a:spcPct val="90000"/>
              </a:lnSpc>
              <a:spcBef>
                <a:spcPts val="1000"/>
              </a:spcBef>
              <a:spcAft>
                <a:spcPts val="0"/>
              </a:spcAft>
              <a:buClr>
                <a:schemeClr val="dk1"/>
              </a:buClr>
              <a:buSzPts val="2000"/>
              <a:buNone/>
              <a:defRPr sz="4000" b="1"/>
            </a:lvl2pPr>
            <a:lvl3pPr marL="2743200" lvl="2" indent="-457200" algn="l">
              <a:lnSpc>
                <a:spcPct val="90000"/>
              </a:lnSpc>
              <a:spcBef>
                <a:spcPts val="1000"/>
              </a:spcBef>
              <a:spcAft>
                <a:spcPts val="0"/>
              </a:spcAft>
              <a:buClr>
                <a:schemeClr val="dk1"/>
              </a:buClr>
              <a:buSzPts val="1800"/>
              <a:buNone/>
              <a:defRPr sz="3600" b="1"/>
            </a:lvl3pPr>
            <a:lvl4pPr marL="3657600" lvl="3" indent="-457200" algn="l">
              <a:lnSpc>
                <a:spcPct val="90000"/>
              </a:lnSpc>
              <a:spcBef>
                <a:spcPts val="1000"/>
              </a:spcBef>
              <a:spcAft>
                <a:spcPts val="0"/>
              </a:spcAft>
              <a:buClr>
                <a:schemeClr val="dk1"/>
              </a:buClr>
              <a:buSzPts val="1600"/>
              <a:buNone/>
              <a:defRPr sz="3200" b="1"/>
            </a:lvl4pPr>
            <a:lvl5pPr marL="4572000" lvl="4" indent="-457200" algn="l">
              <a:lnSpc>
                <a:spcPct val="90000"/>
              </a:lnSpc>
              <a:spcBef>
                <a:spcPts val="1000"/>
              </a:spcBef>
              <a:spcAft>
                <a:spcPts val="0"/>
              </a:spcAft>
              <a:buClr>
                <a:schemeClr val="dk1"/>
              </a:buClr>
              <a:buSzPts val="1600"/>
              <a:buNone/>
              <a:defRPr sz="3200" b="1"/>
            </a:lvl5pPr>
            <a:lvl6pPr marL="5486400" lvl="5" indent="-457200" algn="l">
              <a:lnSpc>
                <a:spcPct val="90000"/>
              </a:lnSpc>
              <a:spcBef>
                <a:spcPts val="1000"/>
              </a:spcBef>
              <a:spcAft>
                <a:spcPts val="0"/>
              </a:spcAft>
              <a:buClr>
                <a:schemeClr val="dk1"/>
              </a:buClr>
              <a:buSzPts val="1600"/>
              <a:buNone/>
              <a:defRPr sz="3200" b="1"/>
            </a:lvl6pPr>
            <a:lvl7pPr marL="6400800" lvl="6" indent="-457200" algn="l">
              <a:lnSpc>
                <a:spcPct val="90000"/>
              </a:lnSpc>
              <a:spcBef>
                <a:spcPts val="1000"/>
              </a:spcBef>
              <a:spcAft>
                <a:spcPts val="0"/>
              </a:spcAft>
              <a:buClr>
                <a:schemeClr val="dk1"/>
              </a:buClr>
              <a:buSzPts val="1600"/>
              <a:buNone/>
              <a:defRPr sz="3200" b="1"/>
            </a:lvl7pPr>
            <a:lvl8pPr marL="7315200" lvl="7" indent="-457200" algn="l">
              <a:lnSpc>
                <a:spcPct val="90000"/>
              </a:lnSpc>
              <a:spcBef>
                <a:spcPts val="1000"/>
              </a:spcBef>
              <a:spcAft>
                <a:spcPts val="0"/>
              </a:spcAft>
              <a:buClr>
                <a:schemeClr val="dk1"/>
              </a:buClr>
              <a:buSzPts val="1600"/>
              <a:buNone/>
              <a:defRPr sz="3200" b="1"/>
            </a:lvl8pPr>
            <a:lvl9pPr marL="8229600" lvl="8" indent="-457200" algn="l">
              <a:lnSpc>
                <a:spcPct val="90000"/>
              </a:lnSpc>
              <a:spcBef>
                <a:spcPts val="1000"/>
              </a:spcBef>
              <a:spcAft>
                <a:spcPts val="0"/>
              </a:spcAft>
              <a:buClr>
                <a:schemeClr val="dk1"/>
              </a:buClr>
              <a:buSzPts val="1600"/>
              <a:buNone/>
              <a:defRPr sz="3200" b="1"/>
            </a:lvl9pPr>
          </a:lstStyle>
          <a:p>
            <a:endParaRPr/>
          </a:p>
        </p:txBody>
      </p:sp>
      <p:sp>
        <p:nvSpPr>
          <p:cNvPr id="41" name="Google Shape;41;p14"/>
          <p:cNvSpPr txBox="1">
            <a:spLocks noGrp="1"/>
          </p:cNvSpPr>
          <p:nvPr>
            <p:ph type="body" idx="4"/>
          </p:nvPr>
        </p:nvSpPr>
        <p:spPr>
          <a:xfrm>
            <a:off x="12344400" y="5010150"/>
            <a:ext cx="10366376" cy="73691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18749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5159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47790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1679577" y="914400"/>
            <a:ext cx="7864474"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10366376" y="1974851"/>
            <a:ext cx="12344400" cy="9747250"/>
          </a:xfrm>
          <a:prstGeom prst="rect">
            <a:avLst/>
          </a:prstGeom>
          <a:noFill/>
          <a:ln>
            <a:noFill/>
          </a:ln>
        </p:spPr>
        <p:txBody>
          <a:bodyPr spcFirstLastPara="1" wrap="square" lIns="91425" tIns="45700" rIns="91425" bIns="45700" anchor="t" anchorCtr="0">
            <a:normAutofit/>
          </a:bodyPr>
          <a:lstStyle>
            <a:lvl1pPr marL="914400" lvl="0" indent="-863600" algn="l">
              <a:lnSpc>
                <a:spcPct val="90000"/>
              </a:lnSpc>
              <a:spcBef>
                <a:spcPts val="2000"/>
              </a:spcBef>
              <a:spcAft>
                <a:spcPts val="0"/>
              </a:spcAft>
              <a:buClr>
                <a:schemeClr val="dk1"/>
              </a:buClr>
              <a:buSzPts val="3200"/>
              <a:buChar char="•"/>
              <a:defRPr sz="6400"/>
            </a:lvl1pPr>
            <a:lvl2pPr marL="1828800" lvl="1" indent="-812800" algn="l">
              <a:lnSpc>
                <a:spcPct val="90000"/>
              </a:lnSpc>
              <a:spcBef>
                <a:spcPts val="1000"/>
              </a:spcBef>
              <a:spcAft>
                <a:spcPts val="0"/>
              </a:spcAft>
              <a:buClr>
                <a:schemeClr val="dk1"/>
              </a:buClr>
              <a:buSzPts val="2800"/>
              <a:buChar char="•"/>
              <a:defRPr sz="5600"/>
            </a:lvl2pPr>
            <a:lvl3pPr marL="2743200" lvl="2" indent="-762000" algn="l">
              <a:lnSpc>
                <a:spcPct val="90000"/>
              </a:lnSpc>
              <a:spcBef>
                <a:spcPts val="1000"/>
              </a:spcBef>
              <a:spcAft>
                <a:spcPts val="0"/>
              </a:spcAft>
              <a:buClr>
                <a:schemeClr val="dk1"/>
              </a:buClr>
              <a:buSzPts val="2400"/>
              <a:buChar char="•"/>
              <a:defRPr sz="4800"/>
            </a:lvl3pPr>
            <a:lvl4pPr marL="3657600" lvl="3" indent="-711200" algn="l">
              <a:lnSpc>
                <a:spcPct val="90000"/>
              </a:lnSpc>
              <a:spcBef>
                <a:spcPts val="1000"/>
              </a:spcBef>
              <a:spcAft>
                <a:spcPts val="0"/>
              </a:spcAft>
              <a:buClr>
                <a:schemeClr val="dk1"/>
              </a:buClr>
              <a:buSzPts val="2000"/>
              <a:buChar char="•"/>
              <a:defRPr sz="4000"/>
            </a:lvl4pPr>
            <a:lvl5pPr marL="4572000" lvl="4" indent="-711200" algn="l">
              <a:lnSpc>
                <a:spcPct val="90000"/>
              </a:lnSpc>
              <a:spcBef>
                <a:spcPts val="1000"/>
              </a:spcBef>
              <a:spcAft>
                <a:spcPts val="0"/>
              </a:spcAft>
              <a:buClr>
                <a:schemeClr val="dk1"/>
              </a:buClr>
              <a:buSzPts val="2000"/>
              <a:buChar char="•"/>
              <a:defRPr sz="4000"/>
            </a:lvl5pPr>
            <a:lvl6pPr marL="5486400" lvl="5" indent="-711200" algn="l">
              <a:lnSpc>
                <a:spcPct val="90000"/>
              </a:lnSpc>
              <a:spcBef>
                <a:spcPts val="1000"/>
              </a:spcBef>
              <a:spcAft>
                <a:spcPts val="0"/>
              </a:spcAft>
              <a:buClr>
                <a:schemeClr val="dk1"/>
              </a:buClr>
              <a:buSzPts val="2000"/>
              <a:buChar char="•"/>
              <a:defRPr sz="4000"/>
            </a:lvl6pPr>
            <a:lvl7pPr marL="6400800" lvl="6" indent="-711200" algn="l">
              <a:lnSpc>
                <a:spcPct val="90000"/>
              </a:lnSpc>
              <a:spcBef>
                <a:spcPts val="1000"/>
              </a:spcBef>
              <a:spcAft>
                <a:spcPts val="0"/>
              </a:spcAft>
              <a:buClr>
                <a:schemeClr val="dk1"/>
              </a:buClr>
              <a:buSzPts val="2000"/>
              <a:buChar char="•"/>
              <a:defRPr sz="4000"/>
            </a:lvl7pPr>
            <a:lvl8pPr marL="7315200" lvl="7" indent="-711200" algn="l">
              <a:lnSpc>
                <a:spcPct val="90000"/>
              </a:lnSpc>
              <a:spcBef>
                <a:spcPts val="1000"/>
              </a:spcBef>
              <a:spcAft>
                <a:spcPts val="0"/>
              </a:spcAft>
              <a:buClr>
                <a:schemeClr val="dk1"/>
              </a:buClr>
              <a:buSzPts val="2000"/>
              <a:buChar char="•"/>
              <a:defRPr sz="4000"/>
            </a:lvl8pPr>
            <a:lvl9pPr marL="8229600" lvl="8" indent="-711200" algn="l">
              <a:lnSpc>
                <a:spcPct val="90000"/>
              </a:lnSpc>
              <a:spcBef>
                <a:spcPts val="1000"/>
              </a:spcBef>
              <a:spcAft>
                <a:spcPts val="0"/>
              </a:spcAft>
              <a:buClr>
                <a:schemeClr val="dk1"/>
              </a:buClr>
              <a:buSzPts val="2000"/>
              <a:buChar char="•"/>
              <a:defRPr sz="4000"/>
            </a:lvl9pPr>
          </a:lstStyle>
          <a:p>
            <a:endParaRPr/>
          </a:p>
        </p:txBody>
      </p:sp>
      <p:sp>
        <p:nvSpPr>
          <p:cNvPr id="57" name="Google Shape;57;p17"/>
          <p:cNvSpPr txBox="1">
            <a:spLocks noGrp="1"/>
          </p:cNvSpPr>
          <p:nvPr>
            <p:ph type="body" idx="2"/>
          </p:nvPr>
        </p:nvSpPr>
        <p:spPr>
          <a:xfrm>
            <a:off x="1679577" y="4114800"/>
            <a:ext cx="7864474" cy="7623176"/>
          </a:xfrm>
          <a:prstGeom prst="rect">
            <a:avLst/>
          </a:prstGeom>
          <a:noFill/>
          <a:ln>
            <a:noFill/>
          </a:ln>
        </p:spPr>
        <p:txBody>
          <a:bodyPr spcFirstLastPara="1" wrap="square" lIns="91425" tIns="45700" rIns="91425" bIns="45700" anchor="t" anchorCtr="0">
            <a:normAutofit/>
          </a:bodyPr>
          <a:lstStyle>
            <a:lvl1pPr marL="914400" lvl="0" indent="-457200" algn="l">
              <a:lnSpc>
                <a:spcPct val="90000"/>
              </a:lnSpc>
              <a:spcBef>
                <a:spcPts val="2000"/>
              </a:spcBef>
              <a:spcAft>
                <a:spcPts val="0"/>
              </a:spcAft>
              <a:buClr>
                <a:schemeClr val="dk1"/>
              </a:buClr>
              <a:buSzPts val="1600"/>
              <a:buNone/>
              <a:defRPr sz="3200"/>
            </a:lvl1pPr>
            <a:lvl2pPr marL="1828800" lvl="1" indent="-457200" algn="l">
              <a:lnSpc>
                <a:spcPct val="90000"/>
              </a:lnSpc>
              <a:spcBef>
                <a:spcPts val="1000"/>
              </a:spcBef>
              <a:spcAft>
                <a:spcPts val="0"/>
              </a:spcAft>
              <a:buClr>
                <a:schemeClr val="dk1"/>
              </a:buClr>
              <a:buSzPts val="1400"/>
              <a:buNone/>
              <a:defRPr sz="2800"/>
            </a:lvl2pPr>
            <a:lvl3pPr marL="2743200" lvl="2" indent="-457200" algn="l">
              <a:lnSpc>
                <a:spcPct val="90000"/>
              </a:lnSpc>
              <a:spcBef>
                <a:spcPts val="1000"/>
              </a:spcBef>
              <a:spcAft>
                <a:spcPts val="0"/>
              </a:spcAft>
              <a:buClr>
                <a:schemeClr val="dk1"/>
              </a:buClr>
              <a:buSzPts val="1200"/>
              <a:buNone/>
              <a:defRPr sz="2400"/>
            </a:lvl3pPr>
            <a:lvl4pPr marL="3657600" lvl="3" indent="-457200" algn="l">
              <a:lnSpc>
                <a:spcPct val="90000"/>
              </a:lnSpc>
              <a:spcBef>
                <a:spcPts val="1000"/>
              </a:spcBef>
              <a:spcAft>
                <a:spcPts val="0"/>
              </a:spcAft>
              <a:buClr>
                <a:schemeClr val="dk1"/>
              </a:buClr>
              <a:buSzPts val="1000"/>
              <a:buNone/>
              <a:defRPr sz="2000"/>
            </a:lvl4pPr>
            <a:lvl5pPr marL="4572000" lvl="4" indent="-457200" algn="l">
              <a:lnSpc>
                <a:spcPct val="90000"/>
              </a:lnSpc>
              <a:spcBef>
                <a:spcPts val="1000"/>
              </a:spcBef>
              <a:spcAft>
                <a:spcPts val="0"/>
              </a:spcAft>
              <a:buClr>
                <a:schemeClr val="dk1"/>
              </a:buClr>
              <a:buSzPts val="1000"/>
              <a:buNone/>
              <a:defRPr sz="2000"/>
            </a:lvl5pPr>
            <a:lvl6pPr marL="5486400" lvl="5" indent="-457200" algn="l">
              <a:lnSpc>
                <a:spcPct val="90000"/>
              </a:lnSpc>
              <a:spcBef>
                <a:spcPts val="10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58" name="Google Shape;58;p17"/>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6586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679577" y="914400"/>
            <a:ext cx="7864474"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0366376" y="1974851"/>
            <a:ext cx="12344400" cy="9747250"/>
          </a:xfrm>
          <a:prstGeom prst="rect">
            <a:avLst/>
          </a:prstGeom>
          <a:noFill/>
          <a:ln>
            <a:noFill/>
          </a:ln>
        </p:spPr>
      </p:sp>
      <p:sp>
        <p:nvSpPr>
          <p:cNvPr id="64" name="Google Shape;64;p18"/>
          <p:cNvSpPr txBox="1">
            <a:spLocks noGrp="1"/>
          </p:cNvSpPr>
          <p:nvPr>
            <p:ph type="body" idx="1"/>
          </p:nvPr>
        </p:nvSpPr>
        <p:spPr>
          <a:xfrm>
            <a:off x="1679577" y="4114800"/>
            <a:ext cx="7864474" cy="7623176"/>
          </a:xfrm>
          <a:prstGeom prst="rect">
            <a:avLst/>
          </a:prstGeom>
          <a:noFill/>
          <a:ln>
            <a:noFill/>
          </a:ln>
        </p:spPr>
        <p:txBody>
          <a:bodyPr spcFirstLastPara="1" wrap="square" lIns="91425" tIns="45700" rIns="91425" bIns="45700" anchor="t" anchorCtr="0">
            <a:normAutofit/>
          </a:bodyPr>
          <a:lstStyle>
            <a:lvl1pPr marL="914400" lvl="0" indent="-457200" algn="l">
              <a:lnSpc>
                <a:spcPct val="90000"/>
              </a:lnSpc>
              <a:spcBef>
                <a:spcPts val="2000"/>
              </a:spcBef>
              <a:spcAft>
                <a:spcPts val="0"/>
              </a:spcAft>
              <a:buClr>
                <a:schemeClr val="dk1"/>
              </a:buClr>
              <a:buSzPts val="1600"/>
              <a:buNone/>
              <a:defRPr sz="3200"/>
            </a:lvl1pPr>
            <a:lvl2pPr marL="1828800" lvl="1" indent="-457200" algn="l">
              <a:lnSpc>
                <a:spcPct val="90000"/>
              </a:lnSpc>
              <a:spcBef>
                <a:spcPts val="1000"/>
              </a:spcBef>
              <a:spcAft>
                <a:spcPts val="0"/>
              </a:spcAft>
              <a:buClr>
                <a:schemeClr val="dk1"/>
              </a:buClr>
              <a:buSzPts val="1400"/>
              <a:buNone/>
              <a:defRPr sz="2800"/>
            </a:lvl2pPr>
            <a:lvl3pPr marL="2743200" lvl="2" indent="-457200" algn="l">
              <a:lnSpc>
                <a:spcPct val="90000"/>
              </a:lnSpc>
              <a:spcBef>
                <a:spcPts val="1000"/>
              </a:spcBef>
              <a:spcAft>
                <a:spcPts val="0"/>
              </a:spcAft>
              <a:buClr>
                <a:schemeClr val="dk1"/>
              </a:buClr>
              <a:buSzPts val="1200"/>
              <a:buNone/>
              <a:defRPr sz="2400"/>
            </a:lvl3pPr>
            <a:lvl4pPr marL="3657600" lvl="3" indent="-457200" algn="l">
              <a:lnSpc>
                <a:spcPct val="90000"/>
              </a:lnSpc>
              <a:spcBef>
                <a:spcPts val="1000"/>
              </a:spcBef>
              <a:spcAft>
                <a:spcPts val="0"/>
              </a:spcAft>
              <a:buClr>
                <a:schemeClr val="dk1"/>
              </a:buClr>
              <a:buSzPts val="1000"/>
              <a:buNone/>
              <a:defRPr sz="2000"/>
            </a:lvl4pPr>
            <a:lvl5pPr marL="4572000" lvl="4" indent="-457200" algn="l">
              <a:lnSpc>
                <a:spcPct val="90000"/>
              </a:lnSpc>
              <a:spcBef>
                <a:spcPts val="1000"/>
              </a:spcBef>
              <a:spcAft>
                <a:spcPts val="0"/>
              </a:spcAft>
              <a:buClr>
                <a:schemeClr val="dk1"/>
              </a:buClr>
              <a:buSzPts val="1000"/>
              <a:buNone/>
              <a:defRPr sz="2000"/>
            </a:lvl5pPr>
            <a:lvl6pPr marL="5486400" lvl="5" indent="-457200" algn="l">
              <a:lnSpc>
                <a:spcPct val="90000"/>
              </a:lnSpc>
              <a:spcBef>
                <a:spcPts val="1000"/>
              </a:spcBef>
              <a:spcAft>
                <a:spcPts val="0"/>
              </a:spcAft>
              <a:buClr>
                <a:schemeClr val="dk1"/>
              </a:buClr>
              <a:buSzPts val="1000"/>
              <a:buNone/>
              <a:defRPr sz="2000"/>
            </a:lvl6pPr>
            <a:lvl7pPr marL="6400800" lvl="6" indent="-457200" algn="l">
              <a:lnSpc>
                <a:spcPct val="90000"/>
              </a:lnSpc>
              <a:spcBef>
                <a:spcPts val="1000"/>
              </a:spcBef>
              <a:spcAft>
                <a:spcPts val="0"/>
              </a:spcAft>
              <a:buClr>
                <a:schemeClr val="dk1"/>
              </a:buClr>
              <a:buSzPts val="1000"/>
              <a:buNone/>
              <a:defRPr sz="2000"/>
            </a:lvl7pPr>
            <a:lvl8pPr marL="7315200" lvl="7" indent="-457200" algn="l">
              <a:lnSpc>
                <a:spcPct val="90000"/>
              </a:lnSpc>
              <a:spcBef>
                <a:spcPts val="1000"/>
              </a:spcBef>
              <a:spcAft>
                <a:spcPts val="0"/>
              </a:spcAft>
              <a:buClr>
                <a:schemeClr val="dk1"/>
              </a:buClr>
              <a:buSzPts val="1000"/>
              <a:buNone/>
              <a:defRPr sz="2000"/>
            </a:lvl8pPr>
            <a:lvl9pPr marL="8229600" lvl="8" indent="-457200" algn="l">
              <a:lnSpc>
                <a:spcPct val="90000"/>
              </a:lnSpc>
              <a:spcBef>
                <a:spcPts val="1000"/>
              </a:spcBef>
              <a:spcAft>
                <a:spcPts val="0"/>
              </a:spcAft>
              <a:buClr>
                <a:schemeClr val="dk1"/>
              </a:buClr>
              <a:buSzPts val="1000"/>
              <a:buNone/>
              <a:defRPr sz="2000"/>
            </a:lvl9pPr>
          </a:lstStyle>
          <a:p>
            <a:endParaRPr/>
          </a:p>
        </p:txBody>
      </p:sp>
      <p:sp>
        <p:nvSpPr>
          <p:cNvPr id="65" name="Google Shape;65;p18"/>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49473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7840662" y="-2513012"/>
            <a:ext cx="8702676" cy="21031200"/>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037229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14266862" y="3913188"/>
            <a:ext cx="11623676" cy="525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3598862" y="-1192212"/>
            <a:ext cx="11623676" cy="15468600"/>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2432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dirty="0"/>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1676400" y="3651250"/>
            <a:ext cx="21031200" cy="870267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0" i="0" u="none" strike="noStrike" cap="none">
                <a:solidFill>
                  <a:srgbClr val="888888"/>
                </a:solidFill>
                <a:latin typeface="Calibri"/>
                <a:ea typeface="Calibri"/>
                <a:cs typeface="Calibri"/>
                <a:sym typeface="Calibri"/>
              </a:defRPr>
            </a:lvl1pPr>
            <a:lvl2pPr marL="0" marR="0" lvl="1" indent="0" algn="r" rtl="0">
              <a:spcBef>
                <a:spcPts val="0"/>
              </a:spcBef>
              <a:buNone/>
              <a:defRPr sz="2400" b="0" i="0" u="none" strike="noStrike" cap="none">
                <a:solidFill>
                  <a:srgbClr val="888888"/>
                </a:solidFill>
                <a:latin typeface="Calibri"/>
                <a:ea typeface="Calibri"/>
                <a:cs typeface="Calibri"/>
                <a:sym typeface="Calibri"/>
              </a:defRPr>
            </a:lvl2pPr>
            <a:lvl3pPr marL="0" marR="0" lvl="2" indent="0" algn="r" rtl="0">
              <a:spcBef>
                <a:spcPts val="0"/>
              </a:spcBef>
              <a:buNone/>
              <a:defRPr sz="2400" b="0" i="0" u="none" strike="noStrike" cap="none">
                <a:solidFill>
                  <a:srgbClr val="888888"/>
                </a:solidFill>
                <a:latin typeface="Calibri"/>
                <a:ea typeface="Calibri"/>
                <a:cs typeface="Calibri"/>
                <a:sym typeface="Calibri"/>
              </a:defRPr>
            </a:lvl3pPr>
            <a:lvl4pPr marL="0" marR="0" lvl="3" indent="0" algn="r" rtl="0">
              <a:spcBef>
                <a:spcPts val="0"/>
              </a:spcBef>
              <a:buNone/>
              <a:defRPr sz="2400" b="0" i="0" u="none" strike="noStrike" cap="none">
                <a:solidFill>
                  <a:srgbClr val="888888"/>
                </a:solidFill>
                <a:latin typeface="Calibri"/>
                <a:ea typeface="Calibri"/>
                <a:cs typeface="Calibri"/>
                <a:sym typeface="Calibri"/>
              </a:defRPr>
            </a:lvl4pPr>
            <a:lvl5pPr marL="0" marR="0" lvl="4" indent="0" algn="r" rtl="0">
              <a:spcBef>
                <a:spcPts val="0"/>
              </a:spcBef>
              <a:buNone/>
              <a:defRPr sz="2400" b="0" i="0" u="none" strike="noStrike" cap="none">
                <a:solidFill>
                  <a:srgbClr val="888888"/>
                </a:solidFill>
                <a:latin typeface="Calibri"/>
                <a:ea typeface="Calibri"/>
                <a:cs typeface="Calibri"/>
                <a:sym typeface="Calibri"/>
              </a:defRPr>
            </a:lvl5pPr>
            <a:lvl6pPr marL="0" marR="0" lvl="5" indent="0" algn="r" rtl="0">
              <a:spcBef>
                <a:spcPts val="0"/>
              </a:spcBef>
              <a:buNone/>
              <a:defRPr sz="2400" b="0" i="0" u="none" strike="noStrike" cap="none">
                <a:solidFill>
                  <a:srgbClr val="888888"/>
                </a:solidFill>
                <a:latin typeface="Calibri"/>
                <a:ea typeface="Calibri"/>
                <a:cs typeface="Calibri"/>
                <a:sym typeface="Calibri"/>
              </a:defRPr>
            </a:lvl6pPr>
            <a:lvl7pPr marL="0" marR="0" lvl="6" indent="0" algn="r" rtl="0">
              <a:spcBef>
                <a:spcPts val="0"/>
              </a:spcBef>
              <a:buNone/>
              <a:defRPr sz="2400" b="0" i="0" u="none" strike="noStrike" cap="none">
                <a:solidFill>
                  <a:srgbClr val="888888"/>
                </a:solidFill>
                <a:latin typeface="Calibri"/>
                <a:ea typeface="Calibri"/>
                <a:cs typeface="Calibri"/>
                <a:sym typeface="Calibri"/>
              </a:defRPr>
            </a:lvl7pPr>
            <a:lvl8pPr marL="0" marR="0" lvl="7" indent="0" algn="r" rtl="0">
              <a:spcBef>
                <a:spcPts val="0"/>
              </a:spcBef>
              <a:buNone/>
              <a:defRPr sz="2400" b="0" i="0" u="none" strike="noStrike" cap="none">
                <a:solidFill>
                  <a:srgbClr val="888888"/>
                </a:solidFill>
                <a:latin typeface="Calibri"/>
                <a:ea typeface="Calibri"/>
                <a:cs typeface="Calibri"/>
                <a:sym typeface="Calibri"/>
              </a:defRPr>
            </a:lvl8pPr>
            <a:lvl9pPr marL="0" marR="0" lvl="8" indent="0" algn="r" rtl="0">
              <a:spcBef>
                <a:spcPts val="0"/>
              </a:spcBef>
              <a:buNone/>
              <a:defRPr sz="2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77752366"/>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336"/>
        </a:solidFill>
        <a:effectLst/>
      </p:bgPr>
    </p:bg>
    <p:spTree>
      <p:nvGrpSpPr>
        <p:cNvPr id="1" name="Shape 83"/>
        <p:cNvGrpSpPr/>
        <p:nvPr/>
      </p:nvGrpSpPr>
      <p:grpSpPr>
        <a:xfrm>
          <a:off x="0" y="0"/>
          <a:ext cx="0" cy="0"/>
          <a:chOff x="0" y="0"/>
          <a:chExt cx="0" cy="0"/>
        </a:xfrm>
      </p:grpSpPr>
      <p:sp>
        <p:nvSpPr>
          <p:cNvPr id="84" name="Google Shape;84;p1"/>
          <p:cNvSpPr/>
          <p:nvPr/>
        </p:nvSpPr>
        <p:spPr>
          <a:xfrm>
            <a:off x="1965483" y="2571770"/>
            <a:ext cx="3826650" cy="1694748"/>
          </a:xfrm>
          <a:custGeom>
            <a:avLst/>
            <a:gdLst/>
            <a:ahLst/>
            <a:cxnLst/>
            <a:rect l="l" t="t" r="r" b="b"/>
            <a:pathLst>
              <a:path w="2074812" h="887077" extrusionOk="0">
                <a:moveTo>
                  <a:pt x="1678550" y="1281"/>
                </a:moveTo>
                <a:cubicBezTo>
                  <a:pt x="1430100" y="33297"/>
                  <a:pt x="598942" y="161366"/>
                  <a:pt x="257003" y="254855"/>
                </a:cubicBezTo>
                <a:cubicBezTo>
                  <a:pt x="-84936" y="348344"/>
                  <a:pt x="-75972" y="873419"/>
                  <a:pt x="226267" y="884945"/>
                </a:cubicBezTo>
                <a:cubicBezTo>
                  <a:pt x="528506" y="896471"/>
                  <a:pt x="1440345" y="858050"/>
                  <a:pt x="1793810" y="846525"/>
                </a:cubicBezTo>
                <a:cubicBezTo>
                  <a:pt x="2366271" y="545567"/>
                  <a:pt x="1927000" y="-30735"/>
                  <a:pt x="1678550" y="1281"/>
                </a:cubicBezTo>
                <a:close/>
              </a:path>
            </a:pathLst>
          </a:custGeom>
          <a:noFill/>
          <a:ln w="28575" cap="flat" cmpd="sng">
            <a:solidFill>
              <a:schemeClr val="dk1"/>
            </a:solidFill>
            <a:prstDash val="solid"/>
            <a:miter lim="800000"/>
            <a:headEnd type="none" w="sm" len="sm"/>
            <a:tailEnd type="none" w="sm" len="sm"/>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5" name="Google Shape;85;p1"/>
          <p:cNvSpPr/>
          <p:nvPr/>
        </p:nvSpPr>
        <p:spPr>
          <a:xfrm>
            <a:off x="1891735" y="2974189"/>
            <a:ext cx="1310394" cy="1310394"/>
          </a:xfrm>
          <a:prstGeom prst="ellipse">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6" name="Google Shape;86;p1"/>
          <p:cNvSpPr/>
          <p:nvPr/>
        </p:nvSpPr>
        <p:spPr>
          <a:xfrm>
            <a:off x="4365186" y="2512086"/>
            <a:ext cx="1696192" cy="1696192"/>
          </a:xfrm>
          <a:prstGeom prst="ellipse">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7" name="Google Shape;87;p1"/>
          <p:cNvSpPr/>
          <p:nvPr/>
        </p:nvSpPr>
        <p:spPr>
          <a:xfrm>
            <a:off x="1634857" y="4538729"/>
            <a:ext cx="5855866" cy="3193142"/>
          </a:xfrm>
          <a:prstGeom prst="roundRect">
            <a:avLst>
              <a:gd name="adj" fmla="val 7576"/>
            </a:avLst>
          </a:prstGeom>
          <a:solidFill>
            <a:srgbClr val="27374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8" name="Google Shape;88;p1"/>
          <p:cNvSpPr/>
          <p:nvPr/>
        </p:nvSpPr>
        <p:spPr>
          <a:xfrm>
            <a:off x="7490722" y="5453128"/>
            <a:ext cx="435428" cy="1364344"/>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89" name="Google Shape;89;p1"/>
          <p:cNvSpPr/>
          <p:nvPr/>
        </p:nvSpPr>
        <p:spPr>
          <a:xfrm>
            <a:off x="1368844" y="4843063"/>
            <a:ext cx="315596" cy="965666"/>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0" name="Google Shape;90;p1"/>
          <p:cNvSpPr/>
          <p:nvPr/>
        </p:nvSpPr>
        <p:spPr>
          <a:xfrm rot="5400000" flipH="1">
            <a:off x="604481" y="5168093"/>
            <a:ext cx="1213126" cy="315598"/>
          </a:xfrm>
          <a:prstGeom prst="trapezoid">
            <a:avLst>
              <a:gd name="adj" fmla="val 35916"/>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1" name="Google Shape;91;p1"/>
          <p:cNvSpPr/>
          <p:nvPr/>
        </p:nvSpPr>
        <p:spPr>
          <a:xfrm>
            <a:off x="2236551" y="4843063"/>
            <a:ext cx="4702630" cy="2359038"/>
          </a:xfrm>
          <a:prstGeom prst="rect">
            <a:avLst/>
          </a:prstGeom>
          <a:solidFill>
            <a:srgbClr val="364958"/>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2" name="Google Shape;92;p1"/>
          <p:cNvSpPr/>
          <p:nvPr/>
        </p:nvSpPr>
        <p:spPr>
          <a:xfrm>
            <a:off x="2335710" y="4931917"/>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3" name="Google Shape;93;p1"/>
          <p:cNvSpPr/>
          <p:nvPr/>
        </p:nvSpPr>
        <p:spPr>
          <a:xfrm>
            <a:off x="2897298" y="4931915"/>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4" name="Google Shape;94;p1"/>
          <p:cNvSpPr/>
          <p:nvPr/>
        </p:nvSpPr>
        <p:spPr>
          <a:xfrm>
            <a:off x="2335710" y="5372271"/>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5" name="Google Shape;95;p1"/>
          <p:cNvSpPr/>
          <p:nvPr/>
        </p:nvSpPr>
        <p:spPr>
          <a:xfrm>
            <a:off x="2897298" y="5372269"/>
            <a:ext cx="510804" cy="39397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6" name="Google Shape;96;p1"/>
          <p:cNvSpPr/>
          <p:nvPr/>
        </p:nvSpPr>
        <p:spPr>
          <a:xfrm>
            <a:off x="3845945" y="4965307"/>
            <a:ext cx="2849466" cy="784330"/>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7" name="Google Shape;97;p1"/>
          <p:cNvSpPr/>
          <p:nvPr/>
        </p:nvSpPr>
        <p:spPr>
          <a:xfrm>
            <a:off x="3845945" y="5971155"/>
            <a:ext cx="1601998" cy="846318"/>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8" name="Google Shape;98;p1"/>
          <p:cNvSpPr/>
          <p:nvPr/>
        </p:nvSpPr>
        <p:spPr>
          <a:xfrm>
            <a:off x="2365472" y="6043858"/>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99" name="Google Shape;99;p1"/>
          <p:cNvSpPr/>
          <p:nvPr/>
        </p:nvSpPr>
        <p:spPr>
          <a:xfrm>
            <a:off x="2365472" y="6301292"/>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0" name="Google Shape;100;p1"/>
          <p:cNvSpPr/>
          <p:nvPr/>
        </p:nvSpPr>
        <p:spPr>
          <a:xfrm>
            <a:off x="2365472" y="6568816"/>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1" name="Google Shape;101;p1"/>
          <p:cNvSpPr/>
          <p:nvPr/>
        </p:nvSpPr>
        <p:spPr>
          <a:xfrm>
            <a:off x="2365472" y="6825256"/>
            <a:ext cx="182880" cy="18288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2" name="Google Shape;102;p1"/>
          <p:cNvSpPr/>
          <p:nvPr/>
        </p:nvSpPr>
        <p:spPr>
          <a:xfrm>
            <a:off x="6558250" y="6820950"/>
            <a:ext cx="274320" cy="274320"/>
          </a:xfrm>
          <a:prstGeom prst="ellipse">
            <a:avLst/>
          </a:pr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3" name="Google Shape;103;p1"/>
          <p:cNvSpPr/>
          <p:nvPr/>
        </p:nvSpPr>
        <p:spPr>
          <a:xfrm>
            <a:off x="1659180" y="7708607"/>
            <a:ext cx="416860" cy="470646"/>
          </a:xfrm>
          <a:custGeom>
            <a:avLst/>
            <a:gdLst/>
            <a:ahLst/>
            <a:cxnLst/>
            <a:rect l="l" t="t" r="r" b="b"/>
            <a:pathLst>
              <a:path w="208430" h="282388" extrusionOk="0">
                <a:moveTo>
                  <a:pt x="208430" y="0"/>
                </a:moveTo>
                <a:cubicBezTo>
                  <a:pt x="175372" y="90767"/>
                  <a:pt x="142315" y="181535"/>
                  <a:pt x="107577" y="228600"/>
                </a:cubicBezTo>
                <a:cubicBezTo>
                  <a:pt x="72839" y="275665"/>
                  <a:pt x="36419" y="279026"/>
                  <a:pt x="0" y="282388"/>
                </a:cubicBezTo>
              </a:path>
            </a:pathLst>
          </a:custGeom>
          <a:noFill/>
          <a:ln w="53975" cap="flat" cmpd="sng">
            <a:solidFill>
              <a:srgbClr val="364958"/>
            </a:solidFill>
            <a:prstDash val="solid"/>
            <a:miter lim="800000"/>
            <a:headEnd type="none" w="sm" len="sm"/>
            <a:tailEnd type="none" w="sm" len="sm"/>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4" name="Google Shape;104;p1"/>
          <p:cNvSpPr/>
          <p:nvPr/>
        </p:nvSpPr>
        <p:spPr>
          <a:xfrm>
            <a:off x="825464" y="8024610"/>
            <a:ext cx="858976" cy="309284"/>
          </a:xfrm>
          <a:prstGeom prst="roundRect">
            <a:avLst>
              <a:gd name="adj" fmla="val 50000"/>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5" name="Google Shape;105;p1"/>
          <p:cNvSpPr/>
          <p:nvPr/>
        </p:nvSpPr>
        <p:spPr>
          <a:xfrm rot="1262075">
            <a:off x="2825393" y="8204687"/>
            <a:ext cx="437842" cy="551131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6" name="Google Shape;106;p1"/>
          <p:cNvSpPr/>
          <p:nvPr/>
        </p:nvSpPr>
        <p:spPr>
          <a:xfrm>
            <a:off x="4307843" y="7917181"/>
            <a:ext cx="437842" cy="551131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7" name="Google Shape;107;p1"/>
          <p:cNvSpPr/>
          <p:nvPr/>
        </p:nvSpPr>
        <p:spPr>
          <a:xfrm rot="-1035167">
            <a:off x="5623235" y="8029805"/>
            <a:ext cx="437842" cy="5511314"/>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8" name="Google Shape;108;p1"/>
          <p:cNvSpPr/>
          <p:nvPr/>
        </p:nvSpPr>
        <p:spPr>
          <a:xfrm rot="151522">
            <a:off x="1745716" y="13313835"/>
            <a:ext cx="686032" cy="282206"/>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09" name="Google Shape;109;p1"/>
          <p:cNvSpPr/>
          <p:nvPr/>
        </p:nvSpPr>
        <p:spPr>
          <a:xfrm>
            <a:off x="4149736" y="13177535"/>
            <a:ext cx="686032" cy="282206"/>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0" name="Google Shape;110;p1"/>
          <p:cNvSpPr/>
          <p:nvPr/>
        </p:nvSpPr>
        <p:spPr>
          <a:xfrm>
            <a:off x="6284466" y="13287391"/>
            <a:ext cx="686032" cy="282206"/>
          </a:xfrm>
          <a:prstGeom prst="rect">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1" name="Google Shape;111;p1"/>
          <p:cNvSpPr/>
          <p:nvPr/>
        </p:nvSpPr>
        <p:spPr>
          <a:xfrm>
            <a:off x="3680458" y="7708606"/>
            <a:ext cx="1616436" cy="642392"/>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2" name="Google Shape;112;p1"/>
          <p:cNvSpPr/>
          <p:nvPr/>
        </p:nvSpPr>
        <p:spPr>
          <a:xfrm>
            <a:off x="3461658" y="7917180"/>
            <a:ext cx="2054036" cy="642392"/>
          </a:xfrm>
          <a:prstGeom prst="rect">
            <a:avLst/>
          </a:prstGeom>
          <a:solidFill>
            <a:srgbClr val="26343E"/>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3" name="Google Shape;113;p1"/>
          <p:cNvSpPr/>
          <p:nvPr/>
        </p:nvSpPr>
        <p:spPr>
          <a:xfrm>
            <a:off x="3820552" y="1864454"/>
            <a:ext cx="2808112" cy="2808112"/>
          </a:xfrm>
          <a:custGeom>
            <a:avLst/>
            <a:gdLst/>
            <a:ahLst/>
            <a:cxnLst/>
            <a:rect l="l" t="t" r="r" b="b"/>
            <a:pathLst>
              <a:path w="1755648" h="1755648" extrusionOk="0">
                <a:moveTo>
                  <a:pt x="877824" y="1204414"/>
                </a:moveTo>
                <a:cubicBezTo>
                  <a:pt x="778386" y="1204414"/>
                  <a:pt x="697775" y="1285025"/>
                  <a:pt x="697775" y="1384463"/>
                </a:cubicBezTo>
                <a:cubicBezTo>
                  <a:pt x="697775" y="1483901"/>
                  <a:pt x="778386" y="1564512"/>
                  <a:pt x="877824" y="1564512"/>
                </a:cubicBezTo>
                <a:cubicBezTo>
                  <a:pt x="977262" y="1564512"/>
                  <a:pt x="1057873" y="1483901"/>
                  <a:pt x="1057873" y="1384463"/>
                </a:cubicBezTo>
                <a:cubicBezTo>
                  <a:pt x="1057873" y="1285025"/>
                  <a:pt x="977262" y="1204414"/>
                  <a:pt x="877824" y="1204414"/>
                </a:cubicBezTo>
                <a:close/>
                <a:moveTo>
                  <a:pt x="1318375" y="943265"/>
                </a:moveTo>
                <a:cubicBezTo>
                  <a:pt x="1218937" y="943265"/>
                  <a:pt x="1138326" y="1023876"/>
                  <a:pt x="1138326" y="1123314"/>
                </a:cubicBezTo>
                <a:cubicBezTo>
                  <a:pt x="1138326" y="1222752"/>
                  <a:pt x="1218937" y="1303363"/>
                  <a:pt x="1318375" y="1303363"/>
                </a:cubicBezTo>
                <a:cubicBezTo>
                  <a:pt x="1417813" y="1303363"/>
                  <a:pt x="1498424" y="1222752"/>
                  <a:pt x="1498424" y="1123314"/>
                </a:cubicBezTo>
                <a:cubicBezTo>
                  <a:pt x="1498424" y="1023876"/>
                  <a:pt x="1417813" y="943265"/>
                  <a:pt x="1318375" y="943265"/>
                </a:cubicBezTo>
                <a:close/>
                <a:moveTo>
                  <a:pt x="440550" y="943265"/>
                </a:moveTo>
                <a:cubicBezTo>
                  <a:pt x="341112" y="943265"/>
                  <a:pt x="260501" y="1023876"/>
                  <a:pt x="260501" y="1123314"/>
                </a:cubicBezTo>
                <a:cubicBezTo>
                  <a:pt x="260501" y="1222752"/>
                  <a:pt x="341112" y="1303363"/>
                  <a:pt x="440550" y="1303363"/>
                </a:cubicBezTo>
                <a:cubicBezTo>
                  <a:pt x="539988" y="1303363"/>
                  <a:pt x="620599" y="1222752"/>
                  <a:pt x="620599" y="1123314"/>
                </a:cubicBezTo>
                <a:cubicBezTo>
                  <a:pt x="620599" y="1023876"/>
                  <a:pt x="539988" y="943265"/>
                  <a:pt x="440550" y="943265"/>
                </a:cubicBezTo>
                <a:close/>
                <a:moveTo>
                  <a:pt x="433898" y="459916"/>
                </a:moveTo>
                <a:cubicBezTo>
                  <a:pt x="334460" y="459916"/>
                  <a:pt x="253849" y="540527"/>
                  <a:pt x="253849" y="639965"/>
                </a:cubicBezTo>
                <a:cubicBezTo>
                  <a:pt x="253849" y="739403"/>
                  <a:pt x="334460" y="820014"/>
                  <a:pt x="433898" y="820014"/>
                </a:cubicBezTo>
                <a:cubicBezTo>
                  <a:pt x="533336" y="820014"/>
                  <a:pt x="613947" y="739403"/>
                  <a:pt x="613947" y="639965"/>
                </a:cubicBezTo>
                <a:cubicBezTo>
                  <a:pt x="613947" y="540527"/>
                  <a:pt x="533336" y="459916"/>
                  <a:pt x="433898" y="459916"/>
                </a:cubicBezTo>
                <a:close/>
                <a:moveTo>
                  <a:pt x="1318375" y="432175"/>
                </a:moveTo>
                <a:cubicBezTo>
                  <a:pt x="1218937" y="432175"/>
                  <a:pt x="1138326" y="512786"/>
                  <a:pt x="1138326" y="612224"/>
                </a:cubicBezTo>
                <a:cubicBezTo>
                  <a:pt x="1138326" y="711662"/>
                  <a:pt x="1218937" y="792273"/>
                  <a:pt x="1318375" y="792273"/>
                </a:cubicBezTo>
                <a:cubicBezTo>
                  <a:pt x="1417813" y="792273"/>
                  <a:pt x="1498424" y="711662"/>
                  <a:pt x="1498424" y="612224"/>
                </a:cubicBezTo>
                <a:cubicBezTo>
                  <a:pt x="1498424" y="512786"/>
                  <a:pt x="1417813" y="432175"/>
                  <a:pt x="1318375" y="432175"/>
                </a:cubicBezTo>
                <a:close/>
                <a:moveTo>
                  <a:pt x="862424" y="194656"/>
                </a:moveTo>
                <a:cubicBezTo>
                  <a:pt x="762986" y="194656"/>
                  <a:pt x="682375" y="275267"/>
                  <a:pt x="682375" y="374705"/>
                </a:cubicBezTo>
                <a:cubicBezTo>
                  <a:pt x="682375" y="474143"/>
                  <a:pt x="762986" y="554754"/>
                  <a:pt x="862424" y="554754"/>
                </a:cubicBezTo>
                <a:cubicBezTo>
                  <a:pt x="961862" y="554754"/>
                  <a:pt x="1042473" y="474143"/>
                  <a:pt x="1042473" y="374705"/>
                </a:cubicBezTo>
                <a:cubicBezTo>
                  <a:pt x="1042473" y="275267"/>
                  <a:pt x="961862" y="194656"/>
                  <a:pt x="862424" y="194656"/>
                </a:cubicBezTo>
                <a:close/>
                <a:moveTo>
                  <a:pt x="877824" y="0"/>
                </a:moveTo>
                <a:cubicBezTo>
                  <a:pt x="1362633" y="0"/>
                  <a:pt x="1755648" y="393015"/>
                  <a:pt x="1755648" y="877824"/>
                </a:cubicBezTo>
                <a:cubicBezTo>
                  <a:pt x="1755648" y="1362633"/>
                  <a:pt x="1362633" y="1755648"/>
                  <a:pt x="877824" y="1755648"/>
                </a:cubicBezTo>
                <a:cubicBezTo>
                  <a:pt x="393015" y="1755648"/>
                  <a:pt x="0" y="1362633"/>
                  <a:pt x="0" y="877824"/>
                </a:cubicBezTo>
                <a:cubicBezTo>
                  <a:pt x="0" y="393015"/>
                  <a:pt x="393015" y="0"/>
                  <a:pt x="877824" y="0"/>
                </a:cubicBezTo>
                <a:close/>
              </a:path>
            </a:pathLst>
          </a:cu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4" name="Google Shape;114;p1"/>
          <p:cNvSpPr/>
          <p:nvPr/>
        </p:nvSpPr>
        <p:spPr>
          <a:xfrm>
            <a:off x="1384945" y="2348093"/>
            <a:ext cx="2326814" cy="2326810"/>
          </a:xfrm>
          <a:custGeom>
            <a:avLst/>
            <a:gdLst/>
            <a:ahLst/>
            <a:cxnLst/>
            <a:rect l="l" t="t" r="r" b="b"/>
            <a:pathLst>
              <a:path w="1755648" h="1755648" extrusionOk="0">
                <a:moveTo>
                  <a:pt x="877824" y="1204414"/>
                </a:moveTo>
                <a:cubicBezTo>
                  <a:pt x="778386" y="1204414"/>
                  <a:pt x="697775" y="1285025"/>
                  <a:pt x="697775" y="1384463"/>
                </a:cubicBezTo>
                <a:cubicBezTo>
                  <a:pt x="697775" y="1483901"/>
                  <a:pt x="778386" y="1564512"/>
                  <a:pt x="877824" y="1564512"/>
                </a:cubicBezTo>
                <a:cubicBezTo>
                  <a:pt x="977262" y="1564512"/>
                  <a:pt x="1057873" y="1483901"/>
                  <a:pt x="1057873" y="1384463"/>
                </a:cubicBezTo>
                <a:cubicBezTo>
                  <a:pt x="1057873" y="1285025"/>
                  <a:pt x="977262" y="1204414"/>
                  <a:pt x="877824" y="1204414"/>
                </a:cubicBezTo>
                <a:close/>
                <a:moveTo>
                  <a:pt x="1318375" y="943265"/>
                </a:moveTo>
                <a:cubicBezTo>
                  <a:pt x="1218937" y="943265"/>
                  <a:pt x="1138326" y="1023876"/>
                  <a:pt x="1138326" y="1123314"/>
                </a:cubicBezTo>
                <a:cubicBezTo>
                  <a:pt x="1138326" y="1222752"/>
                  <a:pt x="1218937" y="1303363"/>
                  <a:pt x="1318375" y="1303363"/>
                </a:cubicBezTo>
                <a:cubicBezTo>
                  <a:pt x="1417813" y="1303363"/>
                  <a:pt x="1498424" y="1222752"/>
                  <a:pt x="1498424" y="1123314"/>
                </a:cubicBezTo>
                <a:cubicBezTo>
                  <a:pt x="1498424" y="1023876"/>
                  <a:pt x="1417813" y="943265"/>
                  <a:pt x="1318375" y="943265"/>
                </a:cubicBezTo>
                <a:close/>
                <a:moveTo>
                  <a:pt x="440550" y="943265"/>
                </a:moveTo>
                <a:cubicBezTo>
                  <a:pt x="341112" y="943265"/>
                  <a:pt x="260501" y="1023876"/>
                  <a:pt x="260501" y="1123314"/>
                </a:cubicBezTo>
                <a:cubicBezTo>
                  <a:pt x="260501" y="1222752"/>
                  <a:pt x="341112" y="1303363"/>
                  <a:pt x="440550" y="1303363"/>
                </a:cubicBezTo>
                <a:cubicBezTo>
                  <a:pt x="539988" y="1303363"/>
                  <a:pt x="620599" y="1222752"/>
                  <a:pt x="620599" y="1123314"/>
                </a:cubicBezTo>
                <a:cubicBezTo>
                  <a:pt x="620599" y="1023876"/>
                  <a:pt x="539988" y="943265"/>
                  <a:pt x="440550" y="943265"/>
                </a:cubicBezTo>
                <a:close/>
                <a:moveTo>
                  <a:pt x="433898" y="459916"/>
                </a:moveTo>
                <a:cubicBezTo>
                  <a:pt x="334460" y="459916"/>
                  <a:pt x="253849" y="540527"/>
                  <a:pt x="253849" y="639965"/>
                </a:cubicBezTo>
                <a:cubicBezTo>
                  <a:pt x="253849" y="739403"/>
                  <a:pt x="334460" y="820014"/>
                  <a:pt x="433898" y="820014"/>
                </a:cubicBezTo>
                <a:cubicBezTo>
                  <a:pt x="533336" y="820014"/>
                  <a:pt x="613947" y="739403"/>
                  <a:pt x="613947" y="639965"/>
                </a:cubicBezTo>
                <a:cubicBezTo>
                  <a:pt x="613947" y="540527"/>
                  <a:pt x="533336" y="459916"/>
                  <a:pt x="433898" y="459916"/>
                </a:cubicBezTo>
                <a:close/>
                <a:moveTo>
                  <a:pt x="1318375" y="432175"/>
                </a:moveTo>
                <a:cubicBezTo>
                  <a:pt x="1218937" y="432175"/>
                  <a:pt x="1138326" y="512786"/>
                  <a:pt x="1138326" y="612224"/>
                </a:cubicBezTo>
                <a:cubicBezTo>
                  <a:pt x="1138326" y="711662"/>
                  <a:pt x="1218937" y="792273"/>
                  <a:pt x="1318375" y="792273"/>
                </a:cubicBezTo>
                <a:cubicBezTo>
                  <a:pt x="1417813" y="792273"/>
                  <a:pt x="1498424" y="711662"/>
                  <a:pt x="1498424" y="612224"/>
                </a:cubicBezTo>
                <a:cubicBezTo>
                  <a:pt x="1498424" y="512786"/>
                  <a:pt x="1417813" y="432175"/>
                  <a:pt x="1318375" y="432175"/>
                </a:cubicBezTo>
                <a:close/>
                <a:moveTo>
                  <a:pt x="862424" y="194656"/>
                </a:moveTo>
                <a:cubicBezTo>
                  <a:pt x="762986" y="194656"/>
                  <a:pt x="682375" y="275267"/>
                  <a:pt x="682375" y="374705"/>
                </a:cubicBezTo>
                <a:cubicBezTo>
                  <a:pt x="682375" y="474143"/>
                  <a:pt x="762986" y="554754"/>
                  <a:pt x="862424" y="554754"/>
                </a:cubicBezTo>
                <a:cubicBezTo>
                  <a:pt x="961862" y="554754"/>
                  <a:pt x="1042473" y="474143"/>
                  <a:pt x="1042473" y="374705"/>
                </a:cubicBezTo>
                <a:cubicBezTo>
                  <a:pt x="1042473" y="275267"/>
                  <a:pt x="961862" y="194656"/>
                  <a:pt x="862424" y="194656"/>
                </a:cubicBezTo>
                <a:close/>
                <a:moveTo>
                  <a:pt x="877824" y="0"/>
                </a:moveTo>
                <a:cubicBezTo>
                  <a:pt x="1362633" y="0"/>
                  <a:pt x="1755648" y="393015"/>
                  <a:pt x="1755648" y="877824"/>
                </a:cubicBezTo>
                <a:cubicBezTo>
                  <a:pt x="1755648" y="1362633"/>
                  <a:pt x="1362633" y="1755648"/>
                  <a:pt x="877824" y="1755648"/>
                </a:cubicBezTo>
                <a:cubicBezTo>
                  <a:pt x="393015" y="1755648"/>
                  <a:pt x="0" y="1362633"/>
                  <a:pt x="0" y="877824"/>
                </a:cubicBezTo>
                <a:cubicBezTo>
                  <a:pt x="0" y="393015"/>
                  <a:pt x="393015" y="0"/>
                  <a:pt x="877824" y="0"/>
                </a:cubicBezTo>
                <a:close/>
              </a:path>
            </a:pathLst>
          </a:cu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5" name="Google Shape;115;p1"/>
          <p:cNvSpPr/>
          <p:nvPr/>
        </p:nvSpPr>
        <p:spPr>
          <a:xfrm rot="-5400000">
            <a:off x="9819571" y="-848429"/>
            <a:ext cx="13716006" cy="15412854"/>
          </a:xfrm>
          <a:custGeom>
            <a:avLst/>
            <a:gdLst/>
            <a:ahLst/>
            <a:cxnLst/>
            <a:rect l="l" t="t" r="r" b="b"/>
            <a:pathLst>
              <a:path w="6858003" h="7706427" extrusionOk="0">
                <a:moveTo>
                  <a:pt x="6858003" y="2095515"/>
                </a:moveTo>
                <a:lnTo>
                  <a:pt x="6858000" y="2095515"/>
                </a:lnTo>
                <a:lnTo>
                  <a:pt x="6858000" y="7706427"/>
                </a:lnTo>
                <a:lnTo>
                  <a:pt x="0" y="7706427"/>
                </a:lnTo>
                <a:lnTo>
                  <a:pt x="0" y="2095515"/>
                </a:lnTo>
                <a:lnTo>
                  <a:pt x="2" y="2095515"/>
                </a:lnTo>
                <a:lnTo>
                  <a:pt x="3112709" y="0"/>
                </a:lnTo>
                <a:lnTo>
                  <a:pt x="4411723" y="0"/>
                </a:lnTo>
                <a:close/>
              </a:path>
            </a:pathLst>
          </a:custGeom>
          <a:solidFill>
            <a:schemeClr val="lt1"/>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6" name="Google Shape;116;p1"/>
          <p:cNvSpPr/>
          <p:nvPr/>
        </p:nvSpPr>
        <p:spPr>
          <a:xfrm rot="-5400000">
            <a:off x="7142846" y="5598272"/>
            <a:ext cx="2584472" cy="1074056"/>
          </a:xfrm>
          <a:prstGeom prst="trapezoid">
            <a:avLst>
              <a:gd name="adj" fmla="val 60135"/>
            </a:avLst>
          </a:prstGeom>
          <a:solidFill>
            <a:srgbClr val="1F2C35"/>
          </a:solidFill>
          <a:ln>
            <a:noFill/>
          </a:ln>
        </p:spPr>
        <p:txBody>
          <a:bodyPr spcFirstLastPara="1" wrap="square" lIns="182850" tIns="91400" rIns="182850" bIns="91400" anchor="ctr" anchorCtr="0">
            <a:noAutofit/>
          </a:bodyPr>
          <a:lstStyle/>
          <a:p>
            <a:pPr defTabSz="1828800" hangingPunct="1">
              <a:buClr>
                <a:srgbClr val="000000"/>
              </a:buClr>
            </a:pPr>
            <a:endParaRPr sz="3600">
              <a:solidFill>
                <a:srgbClr val="FFFFFF"/>
              </a:solidFill>
              <a:latin typeface="Calibri"/>
              <a:ea typeface="Calibri"/>
              <a:cs typeface="Calibri"/>
              <a:sym typeface="Calibri"/>
            </a:endParaRPr>
          </a:p>
        </p:txBody>
      </p:sp>
      <p:sp>
        <p:nvSpPr>
          <p:cNvPr id="119" name="Google Shape;119;p1"/>
          <p:cNvSpPr/>
          <p:nvPr/>
        </p:nvSpPr>
        <p:spPr>
          <a:xfrm rot="-5400000">
            <a:off x="9847078" y="-907663"/>
            <a:ext cx="13716006" cy="15531320"/>
          </a:xfrm>
          <a:custGeom>
            <a:avLst/>
            <a:gdLst/>
            <a:ahLst/>
            <a:cxnLst/>
            <a:rect l="l" t="t" r="r" b="b"/>
            <a:pathLst>
              <a:path w="6858003" h="7706427" extrusionOk="0">
                <a:moveTo>
                  <a:pt x="6858003" y="2095515"/>
                </a:moveTo>
                <a:lnTo>
                  <a:pt x="6858000" y="2095515"/>
                </a:lnTo>
                <a:lnTo>
                  <a:pt x="6858000" y="7706427"/>
                </a:lnTo>
                <a:lnTo>
                  <a:pt x="0" y="7706427"/>
                </a:lnTo>
                <a:lnTo>
                  <a:pt x="0" y="2095515"/>
                </a:lnTo>
                <a:lnTo>
                  <a:pt x="2" y="2095515"/>
                </a:lnTo>
                <a:lnTo>
                  <a:pt x="3112709" y="0"/>
                </a:lnTo>
                <a:lnTo>
                  <a:pt x="4411723" y="0"/>
                </a:lnTo>
                <a:close/>
              </a:path>
            </a:pathLst>
          </a:custGeom>
          <a:blipFill rotWithShape="0">
            <a:blip r:embed="rId3">
              <a:alphaModFix/>
            </a:blip>
            <a:stretch>
              <a:fillRect/>
            </a:stretch>
          </a:blipFill>
          <a:ln>
            <a:noFill/>
          </a:ln>
        </p:spPr>
        <p:txBody>
          <a:bodyPr spcFirstLastPara="1" wrap="square" lIns="182850" tIns="91400" rIns="182850" bIns="91400" anchor="ctr" anchorCtr="0">
            <a:noAutofit/>
          </a:bodyPr>
          <a:lstStyle/>
          <a:p>
            <a:pPr defTabSz="1828800" hangingPunct="1">
              <a:buClr>
                <a:srgbClr val="000000"/>
              </a:buClr>
            </a:pPr>
            <a:endParaRPr sz="3600" dirty="0">
              <a:solidFill>
                <a:srgbClr val="FFFFF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5A953A5-EDE4-90A8-5676-EFABC1D49F17}"/>
              </a:ext>
            </a:extLst>
          </p:cNvPr>
          <p:cNvPicPr>
            <a:picLocks noChangeAspect="1"/>
          </p:cNvPicPr>
          <p:nvPr/>
        </p:nvPicPr>
        <p:blipFill>
          <a:blip r:embed="rId4"/>
          <a:stretch>
            <a:fillRect/>
          </a:stretch>
        </p:blipFill>
        <p:spPr>
          <a:xfrm>
            <a:off x="9479108" y="4742658"/>
            <a:ext cx="14694241" cy="2785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 descr="Image">
            <a:extLst>
              <a:ext uri="{FF2B5EF4-FFF2-40B4-BE49-F238E27FC236}">
                <a16:creationId xmlns:a16="http://schemas.microsoft.com/office/drawing/2014/main" id="{3B176639-E798-4272-EEED-5D40EF1FA763}"/>
              </a:ext>
            </a:extLst>
          </p:cNvPr>
          <p:cNvPicPr>
            <a:picLocks noChangeAspect="1"/>
          </p:cNvPicPr>
          <p:nvPr/>
        </p:nvPicPr>
        <p:blipFill>
          <a:blip r:embed="rId5"/>
          <a:stretch>
            <a:fillRect/>
          </a:stretch>
        </p:blipFill>
        <p:spPr>
          <a:xfrm>
            <a:off x="19000547" y="173086"/>
            <a:ext cx="5194301" cy="2006601"/>
          </a:xfrm>
          <a:prstGeom prst="rect">
            <a:avLst/>
          </a:prstGeom>
          <a:ln w="12700">
            <a:miter lim="400000"/>
          </a:ln>
        </p:spPr>
      </p:pic>
      <p:pic>
        <p:nvPicPr>
          <p:cNvPr id="8" name="Picture 7">
            <a:extLst>
              <a:ext uri="{FF2B5EF4-FFF2-40B4-BE49-F238E27FC236}">
                <a16:creationId xmlns:a16="http://schemas.microsoft.com/office/drawing/2014/main" id="{9A1BAC8D-6A4D-3379-91F6-51843ACF70EC}"/>
              </a:ext>
            </a:extLst>
          </p:cNvPr>
          <p:cNvPicPr>
            <a:picLocks noChangeAspect="1"/>
          </p:cNvPicPr>
          <p:nvPr/>
        </p:nvPicPr>
        <p:blipFill>
          <a:blip r:embed="rId6">
            <a:clrChange>
              <a:clrFrom>
                <a:srgbClr val="000000">
                  <a:alpha val="0"/>
                </a:srgbClr>
              </a:clrFrom>
              <a:clrTo>
                <a:srgbClr val="000000">
                  <a:alpha val="0"/>
                </a:srgbClr>
              </a:clrTo>
            </a:clrChange>
            <a:biLevel thresh="75000"/>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Lst>
          </a:blip>
          <a:stretch>
            <a:fillRect/>
          </a:stretch>
        </p:blipFill>
        <p:spPr>
          <a:xfrm>
            <a:off x="6951036" y="11742866"/>
            <a:ext cx="5447394" cy="200660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20B9083-46DC-BB2B-C46C-08CA3E3B8098}"/>
              </a:ext>
            </a:extLst>
          </p:cNvPr>
          <p:cNvPicPr>
            <a:picLocks noChangeAspect="1"/>
          </p:cNvPicPr>
          <p:nvPr/>
        </p:nvPicPr>
        <p:blipFill>
          <a:blip r:embed="rId8"/>
          <a:stretch>
            <a:fillRect/>
          </a:stretch>
        </p:blipFill>
        <p:spPr>
          <a:xfrm>
            <a:off x="18397209" y="6561965"/>
            <a:ext cx="5986791" cy="12802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3000" fill="hold"/>
                                        <p:tgtEl>
                                          <p:spTgt spid="113"/>
                                        </p:tgtEl>
                                        <p:attrNameLst>
                                          <p:attrName>r</p:attrName>
                                        </p:attrNameLst>
                                      </p:cBhvr>
                                    </p:animRot>
                                  </p:childTnLst>
                                </p:cTn>
                              </p:par>
                              <p:par>
                                <p:cTn id="7" presetID="8" presetClass="emph" presetSubtype="0" fill="hold" nodeType="withEffect">
                                  <p:stCondLst>
                                    <p:cond delay="0"/>
                                  </p:stCondLst>
                                  <p:childTnLst>
                                    <p:animRot by="-21600000">
                                      <p:cBhvr>
                                        <p:cTn id="8" dur="3000" fill="hold"/>
                                        <p:tgtEl>
                                          <p:spTgt spid="114"/>
                                        </p:tgtEl>
                                        <p:attrNameLst>
                                          <p:attrName>r</p:attrName>
                                        </p:attrNameLst>
                                      </p:cBhvr>
                                    </p:animRot>
                                  </p:childTnLst>
                                </p:cTn>
                              </p:par>
                              <p:par>
                                <p:cTn id="9" presetID="10" presetClass="entr" presetSubtype="0" fill="hold" nodeType="withEffect">
                                  <p:stCondLst>
                                    <p:cond delay="50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Architecture"/>
          <p:cNvSpPr txBox="1">
            <a:spLocks noGrp="1"/>
          </p:cNvSpPr>
          <p:nvPr>
            <p:ph type="title"/>
          </p:nvPr>
        </p:nvSpPr>
        <p:spPr>
          <a:xfrm>
            <a:off x="1140058" y="426720"/>
            <a:ext cx="21971001" cy="1310639"/>
          </a:xfrm>
          <a:prstGeom prst="rect">
            <a:avLst/>
          </a:prstGeom>
        </p:spPr>
        <p:txBody>
          <a:bodyPr>
            <a:normAutofit/>
          </a:bodyPr>
          <a:lstStyle/>
          <a:p>
            <a:r>
              <a:rPr dirty="0"/>
              <a:t>Architecture </a:t>
            </a:r>
          </a:p>
        </p:txBody>
      </p:sp>
      <p:sp>
        <p:nvSpPr>
          <p:cNvPr id="177" name="Agenda Topics"/>
          <p:cNvSpPr txBox="1">
            <a:spLocks noGrp="1"/>
          </p:cNvSpPr>
          <p:nvPr>
            <p:ph type="body" idx="1"/>
          </p:nvPr>
        </p:nvSpPr>
        <p:spPr>
          <a:xfrm>
            <a:off x="1206500" y="3372261"/>
            <a:ext cx="21971000" cy="8256012"/>
          </a:xfrm>
          <a:prstGeom prst="rect">
            <a:avLst/>
          </a:prstGeom>
        </p:spPr>
        <p:txBody>
          <a:bodyPr/>
          <a:lstStyle>
            <a:lvl1pPr defTabSz="457200">
              <a:spcBef>
                <a:spcPts val="1200"/>
              </a:spcBef>
              <a:defRPr sz="3000" spc="0"/>
            </a:lvl1pPr>
          </a:lstStyle>
          <a:p>
            <a:r>
              <a:rPr dirty="0"/>
              <a:t> </a:t>
            </a:r>
          </a:p>
        </p:txBody>
      </p:sp>
      <p:pic>
        <p:nvPicPr>
          <p:cNvPr id="4" name="Picture 3">
            <a:extLst>
              <a:ext uri="{FF2B5EF4-FFF2-40B4-BE49-F238E27FC236}">
                <a16:creationId xmlns:a16="http://schemas.microsoft.com/office/drawing/2014/main" id="{C48C87DB-E45A-80E1-A08A-820F15D5C17B}"/>
              </a:ext>
            </a:extLst>
          </p:cNvPr>
          <p:cNvPicPr>
            <a:picLocks noChangeAspect="1"/>
          </p:cNvPicPr>
          <p:nvPr/>
        </p:nvPicPr>
        <p:blipFill>
          <a:blip r:embed="rId2"/>
          <a:stretch>
            <a:fillRect/>
          </a:stretch>
        </p:blipFill>
        <p:spPr>
          <a:xfrm>
            <a:off x="0" y="12496841"/>
            <a:ext cx="24384000" cy="1219159"/>
          </a:xfrm>
          <a:prstGeom prst="rect">
            <a:avLst/>
          </a:prstGeom>
        </p:spPr>
      </p:pic>
      <p:pic>
        <p:nvPicPr>
          <p:cNvPr id="5" name="Picture 4">
            <a:extLst>
              <a:ext uri="{FF2B5EF4-FFF2-40B4-BE49-F238E27FC236}">
                <a16:creationId xmlns:a16="http://schemas.microsoft.com/office/drawing/2014/main" id="{8780E798-20B3-D5D1-D1CD-3ADD0A92B821}"/>
              </a:ext>
            </a:extLst>
          </p:cNvPr>
          <p:cNvPicPr>
            <a:picLocks noChangeAspect="1"/>
          </p:cNvPicPr>
          <p:nvPr/>
        </p:nvPicPr>
        <p:blipFill>
          <a:blip r:embed="rId3"/>
          <a:stretch>
            <a:fillRect/>
          </a:stretch>
        </p:blipFill>
        <p:spPr>
          <a:xfrm>
            <a:off x="389121" y="1737358"/>
            <a:ext cx="23605758" cy="10756881"/>
          </a:xfrm>
          <a:prstGeom prst="rect">
            <a:avLst/>
          </a:prstGeom>
        </p:spPr>
      </p:pic>
      <p:pic>
        <p:nvPicPr>
          <p:cNvPr id="7" name="Picture 6">
            <a:extLst>
              <a:ext uri="{FF2B5EF4-FFF2-40B4-BE49-F238E27FC236}">
                <a16:creationId xmlns:a16="http://schemas.microsoft.com/office/drawing/2014/main" id="{D6F1F836-2845-D611-30A9-B3EC87C630AE}"/>
              </a:ext>
            </a:extLst>
          </p:cNvPr>
          <p:cNvPicPr>
            <a:picLocks noChangeAspect="1"/>
          </p:cNvPicPr>
          <p:nvPr/>
        </p:nvPicPr>
        <p:blipFill>
          <a:blip r:embed="rId4"/>
          <a:stretch>
            <a:fillRect/>
          </a:stretch>
        </p:blipFill>
        <p:spPr>
          <a:xfrm>
            <a:off x="18989040" y="8656320"/>
            <a:ext cx="4577581" cy="2971953"/>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antt chart"/>
          <p:cNvSpPr txBox="1">
            <a:spLocks noGrp="1"/>
          </p:cNvSpPr>
          <p:nvPr>
            <p:ph type="title"/>
          </p:nvPr>
        </p:nvSpPr>
        <p:spPr>
          <a:xfrm>
            <a:off x="1140058" y="946617"/>
            <a:ext cx="21971001" cy="1435101"/>
          </a:xfrm>
          <a:prstGeom prst="rect">
            <a:avLst/>
          </a:prstGeom>
        </p:spPr>
        <p:txBody>
          <a:bodyPr/>
          <a:lstStyle/>
          <a:p>
            <a:r>
              <a:rPr dirty="0"/>
              <a:t>Gantt chart </a:t>
            </a:r>
          </a:p>
        </p:txBody>
      </p:sp>
      <p:pic>
        <p:nvPicPr>
          <p:cNvPr id="181" name="Case Study.png" descr="Case Study.png"/>
          <p:cNvPicPr>
            <a:picLocks noChangeAspect="1"/>
          </p:cNvPicPr>
          <p:nvPr/>
        </p:nvPicPr>
        <p:blipFill>
          <a:blip r:embed="rId2"/>
          <a:stretch>
            <a:fillRect/>
          </a:stretch>
        </p:blipFill>
        <p:spPr>
          <a:xfrm>
            <a:off x="7011147" y="412687"/>
            <a:ext cx="17703315" cy="13277488"/>
          </a:xfrm>
          <a:prstGeom prst="rect">
            <a:avLst/>
          </a:prstGeom>
          <a:ln w="12700">
            <a:miter lim="400000"/>
          </a:ln>
        </p:spPr>
      </p:pic>
      <p:grpSp>
        <p:nvGrpSpPr>
          <p:cNvPr id="189" name="Group"/>
          <p:cNvGrpSpPr/>
          <p:nvPr/>
        </p:nvGrpSpPr>
        <p:grpSpPr>
          <a:xfrm>
            <a:off x="1219930" y="4462463"/>
            <a:ext cx="2936868" cy="7818305"/>
            <a:chOff x="0" y="0"/>
            <a:chExt cx="2936866" cy="7818304"/>
          </a:xfrm>
        </p:grpSpPr>
        <p:sp>
          <p:nvSpPr>
            <p:cNvPr id="182" name="Case study"/>
            <p:cNvSpPr/>
            <p:nvPr/>
          </p:nvSpPr>
          <p:spPr>
            <a:xfrm>
              <a:off x="0" y="0"/>
              <a:ext cx="2936867" cy="105551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Case study</a:t>
              </a:r>
            </a:p>
          </p:txBody>
        </p:sp>
        <p:sp>
          <p:nvSpPr>
            <p:cNvPr id="183" name="Data collection"/>
            <p:cNvSpPr/>
            <p:nvPr/>
          </p:nvSpPr>
          <p:spPr>
            <a:xfrm>
              <a:off x="0" y="1122265"/>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Data collection</a:t>
              </a:r>
            </a:p>
          </p:txBody>
        </p:sp>
        <p:sp>
          <p:nvSpPr>
            <p:cNvPr id="184" name="Data preprocessing"/>
            <p:cNvSpPr/>
            <p:nvPr/>
          </p:nvSpPr>
          <p:spPr>
            <a:xfrm>
              <a:off x="0" y="2254261"/>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Data preprocessing</a:t>
              </a:r>
            </a:p>
          </p:txBody>
        </p:sp>
        <p:sp>
          <p:nvSpPr>
            <p:cNvPr id="185" name="Vectorisation"/>
            <p:cNvSpPr/>
            <p:nvPr/>
          </p:nvSpPr>
          <p:spPr>
            <a:xfrm>
              <a:off x="0" y="3376528"/>
              <a:ext cx="2936867" cy="105551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Vectorisation</a:t>
              </a:r>
            </a:p>
          </p:txBody>
        </p:sp>
        <p:sp>
          <p:nvSpPr>
            <p:cNvPr id="186" name="Algorithm"/>
            <p:cNvSpPr/>
            <p:nvPr/>
          </p:nvSpPr>
          <p:spPr>
            <a:xfrm>
              <a:off x="0" y="4508524"/>
              <a:ext cx="2936867" cy="1055519"/>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rPr dirty="0"/>
                <a:t>Algorithm </a:t>
              </a:r>
            </a:p>
          </p:txBody>
        </p:sp>
        <p:sp>
          <p:nvSpPr>
            <p:cNvPr id="187" name="UI…"/>
            <p:cNvSpPr/>
            <p:nvPr/>
          </p:nvSpPr>
          <p:spPr>
            <a:xfrm>
              <a:off x="0" y="5640519"/>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r>
                <a:rPr dirty="0"/>
                <a:t>UI </a:t>
              </a:r>
            </a:p>
            <a:p>
              <a:pPr defTabSz="825500">
                <a:defRPr sz="3200">
                  <a:solidFill>
                    <a:srgbClr val="000000"/>
                  </a:solidFill>
                  <a:latin typeface="Helvetica Neue Medium"/>
                  <a:ea typeface="Helvetica Neue Medium"/>
                  <a:cs typeface="Helvetica Neue Medium"/>
                  <a:sym typeface="Helvetica Neue Medium"/>
                </a:defRPr>
              </a:pPr>
              <a:r>
                <a:rPr dirty="0"/>
                <a:t>Development</a:t>
              </a:r>
            </a:p>
          </p:txBody>
        </p:sp>
        <p:sp>
          <p:nvSpPr>
            <p:cNvPr id="188" name="Final…"/>
            <p:cNvSpPr/>
            <p:nvPr/>
          </p:nvSpPr>
          <p:spPr>
            <a:xfrm>
              <a:off x="0" y="6762785"/>
              <a:ext cx="2936867" cy="105552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r>
                <a:rPr dirty="0"/>
                <a:t>Final </a:t>
              </a:r>
            </a:p>
            <a:p>
              <a:pPr defTabSz="825500">
                <a:defRPr sz="3200">
                  <a:solidFill>
                    <a:srgbClr val="000000"/>
                  </a:solidFill>
                  <a:latin typeface="Helvetica Neue Medium"/>
                  <a:ea typeface="Helvetica Neue Medium"/>
                  <a:cs typeface="Helvetica Neue Medium"/>
                  <a:sym typeface="Helvetica Neue Medium"/>
                </a:defRPr>
              </a:pPr>
              <a:r>
                <a:rPr dirty="0"/>
                <a:t>Deployment </a:t>
              </a:r>
            </a:p>
          </p:txBody>
        </p:sp>
      </p:grpSp>
      <p:grpSp>
        <p:nvGrpSpPr>
          <p:cNvPr id="197" name="Group"/>
          <p:cNvGrpSpPr/>
          <p:nvPr/>
        </p:nvGrpSpPr>
        <p:grpSpPr>
          <a:xfrm>
            <a:off x="4156833" y="5059557"/>
            <a:ext cx="3961146" cy="6671734"/>
            <a:chOff x="0" y="0"/>
            <a:chExt cx="3961144" cy="6671733"/>
          </a:xfrm>
        </p:grpSpPr>
        <p:sp>
          <p:nvSpPr>
            <p:cNvPr id="190" name="Line"/>
            <p:cNvSpPr/>
            <p:nvPr/>
          </p:nvSpPr>
          <p:spPr>
            <a:xfrm>
              <a:off x="0" y="0"/>
              <a:ext cx="396114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1" name="Line"/>
            <p:cNvSpPr/>
            <p:nvPr/>
          </p:nvSpPr>
          <p:spPr>
            <a:xfrm>
              <a:off x="0" y="1126066"/>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2" name="Line"/>
            <p:cNvSpPr/>
            <p:nvPr/>
          </p:nvSpPr>
          <p:spPr>
            <a:xfrm>
              <a:off x="0" y="2252133"/>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3" name="Line"/>
            <p:cNvSpPr/>
            <p:nvPr/>
          </p:nvSpPr>
          <p:spPr>
            <a:xfrm>
              <a:off x="0" y="3378200"/>
              <a:ext cx="396114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4" name="Line"/>
            <p:cNvSpPr/>
            <p:nvPr/>
          </p:nvSpPr>
          <p:spPr>
            <a:xfrm>
              <a:off x="0" y="4419600"/>
              <a:ext cx="396114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5" name="Line"/>
            <p:cNvSpPr/>
            <p:nvPr/>
          </p:nvSpPr>
          <p:spPr>
            <a:xfrm>
              <a:off x="0" y="5545666"/>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sp>
          <p:nvSpPr>
            <p:cNvPr id="196" name="Line"/>
            <p:cNvSpPr/>
            <p:nvPr/>
          </p:nvSpPr>
          <p:spPr>
            <a:xfrm>
              <a:off x="0" y="6671733"/>
              <a:ext cx="396114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endParaRPr dirty="0"/>
            </a:p>
          </p:txBody>
        </p:sp>
      </p:grpSp>
      <p:pic>
        <p:nvPicPr>
          <p:cNvPr id="2" name="Picture 1">
            <a:extLst>
              <a:ext uri="{FF2B5EF4-FFF2-40B4-BE49-F238E27FC236}">
                <a16:creationId xmlns:a16="http://schemas.microsoft.com/office/drawing/2014/main" id="{5AD46F9D-881C-5829-C439-EC5097391705}"/>
              </a:ext>
            </a:extLst>
          </p:cNvPr>
          <p:cNvPicPr>
            <a:picLocks noChangeAspect="1"/>
          </p:cNvPicPr>
          <p:nvPr/>
        </p:nvPicPr>
        <p:blipFill>
          <a:blip r:embed="rId3"/>
          <a:stretch>
            <a:fillRect/>
          </a:stretch>
        </p:blipFill>
        <p:spPr>
          <a:xfrm>
            <a:off x="0" y="12496841"/>
            <a:ext cx="24714462" cy="1219159"/>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9"/>
                                        </p:tgtEl>
                                        <p:attrNameLst>
                                          <p:attrName>style.visibility</p:attrName>
                                        </p:attrNameLst>
                                      </p:cBhvr>
                                      <p:to>
                                        <p:strVal val="visible"/>
                                      </p:to>
                                    </p:set>
                                    <p:anim calcmode="lin" valueType="num">
                                      <p:cBhvr>
                                        <p:cTn id="7" dur="1000" fill="hold"/>
                                        <p:tgtEl>
                                          <p:spTgt spid="189"/>
                                        </p:tgtEl>
                                        <p:attrNameLst>
                                          <p:attrName>ppt_x</p:attrName>
                                        </p:attrNameLst>
                                      </p:cBhvr>
                                      <p:tavLst>
                                        <p:tav tm="0">
                                          <p:val>
                                            <p:strVal val="0-#ppt_w/2"/>
                                          </p:val>
                                        </p:tav>
                                        <p:tav tm="100000">
                                          <p:val>
                                            <p:strVal val="#ppt_x"/>
                                          </p:val>
                                        </p:tav>
                                      </p:tavLst>
                                    </p:anim>
                                    <p:anim calcmode="lin" valueType="num">
                                      <p:cBhvr>
                                        <p:cTn id="8" dur="10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2" nodeType="clickEffect">
                                  <p:stCondLst>
                                    <p:cond delay="0"/>
                                  </p:stCondLst>
                                  <p:iterate>
                                    <p:tmAbs val="0"/>
                                  </p:iterate>
                                  <p:childTnLst>
                                    <p:set>
                                      <p:cBhvr>
                                        <p:cTn id="12" fill="hold"/>
                                        <p:tgtEl>
                                          <p:spTgt spid="197"/>
                                        </p:tgtEl>
                                        <p:attrNameLst>
                                          <p:attrName>style.visibility</p:attrName>
                                        </p:attrNameLst>
                                      </p:cBhvr>
                                      <p:to>
                                        <p:strVal val="visible"/>
                                      </p:to>
                                    </p:set>
                                    <p:animEffect transition="in" filter="wipe(left)">
                                      <p:cBhvr>
                                        <p:cTn id="13" dur="1000"/>
                                        <p:tgtEl>
                                          <p:spTgt spid="19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3" nodeType="clickEffect">
                                  <p:stCondLst>
                                    <p:cond delay="0"/>
                                  </p:stCondLst>
                                  <p:iterate>
                                    <p:tmAbs val="0"/>
                                  </p:iterate>
                                  <p:childTnLst>
                                    <p:set>
                                      <p:cBhvr>
                                        <p:cTn id="17" fill="hold"/>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3" animBg="1" advAuto="0"/>
      <p:bldP spid="189" grpId="1" animBg="1" advAuto="0"/>
      <p:bldP spid="197"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WhatsApp Image 2022-10-22 at 10.08.56.jpeg" descr="WhatsApp Image 2022-10-22 at 10.08.56.jpeg"/>
          <p:cNvPicPr>
            <a:picLocks noChangeAspect="1"/>
          </p:cNvPicPr>
          <p:nvPr/>
        </p:nvPicPr>
        <p:blipFill>
          <a:blip r:embed="rId2"/>
          <a:stretch>
            <a:fillRect/>
          </a:stretch>
        </p:blipFill>
        <p:spPr>
          <a:xfrm>
            <a:off x="10266" y="-33055"/>
            <a:ext cx="24363468" cy="1390240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hank You"/>
          <p:cNvSpPr txBox="1">
            <a:spLocks noGrp="1"/>
          </p:cNvSpPr>
          <p:nvPr>
            <p:ph type="body" idx="1"/>
          </p:nvPr>
        </p:nvSpPr>
        <p:spPr>
          <a:prstGeom prst="rect">
            <a:avLst/>
          </a:prstGeom>
        </p:spPr>
        <p:txBody>
          <a:bodyPr/>
          <a:lstStyle>
            <a:lvl1pPr>
              <a:defRPr sz="21000" b="0" spc="-209">
                <a:latin typeface="Marker Felt"/>
                <a:ea typeface="Marker Felt"/>
                <a:cs typeface="Marker Felt"/>
                <a:sym typeface="Marker Felt"/>
              </a:defRPr>
            </a:lvl1pPr>
          </a:lstStyle>
          <a:p>
            <a:r>
              <a:rPr dirty="0"/>
              <a:t>Thank You</a:t>
            </a:r>
          </a:p>
        </p:txBody>
      </p:sp>
      <p:pic>
        <p:nvPicPr>
          <p:cNvPr id="2" name="Picture 1">
            <a:extLst>
              <a:ext uri="{FF2B5EF4-FFF2-40B4-BE49-F238E27FC236}">
                <a16:creationId xmlns:a16="http://schemas.microsoft.com/office/drawing/2014/main" id="{DB3C6FFF-7BAF-10B7-E134-07C6242FA562}"/>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AGA SAI SASI KIRAN KAKARPARTHI…"/>
          <p:cNvSpPr txBox="1">
            <a:spLocks noGrp="1"/>
          </p:cNvSpPr>
          <p:nvPr>
            <p:ph type="body" idx="21"/>
          </p:nvPr>
        </p:nvSpPr>
        <p:spPr>
          <a:xfrm>
            <a:off x="1201340" y="10291389"/>
            <a:ext cx="22099127" cy="220545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9700" tIns="139700" rIns="139700" bIns="139700"/>
          <a:lstStyle/>
          <a:p>
            <a:pPr defTabSz="619125">
              <a:defRPr sz="2700"/>
            </a:pPr>
            <a:r>
              <a:rPr sz="4000" dirty="0">
                <a:solidFill>
                  <a:srgbClr val="FF0000"/>
                </a:solidFill>
              </a:rPr>
              <a:t>BOLISETTY SURYA PRAKASH</a:t>
            </a:r>
            <a:endParaRPr lang="en-US" sz="4000" dirty="0">
              <a:solidFill>
                <a:srgbClr val="FF0000"/>
              </a:solidFill>
            </a:endParaRPr>
          </a:p>
          <a:p>
            <a:pPr defTabSz="619125">
              <a:defRPr sz="2700"/>
            </a:pPr>
            <a:r>
              <a:rPr lang="fi-FI" sz="4000" dirty="0">
                <a:solidFill>
                  <a:srgbClr val="FF0000"/>
                </a:solidFill>
              </a:rPr>
              <a:t>NAGA SAI SASI KIRAN KAKARPARTHI</a:t>
            </a:r>
          </a:p>
          <a:p>
            <a:pPr defTabSz="619125">
              <a:defRPr sz="2700"/>
            </a:pPr>
            <a:r>
              <a:rPr sz="4000" dirty="0">
                <a:solidFill>
                  <a:srgbClr val="FF0000"/>
                </a:solidFill>
              </a:rPr>
              <a:t>SOMU CHANDRA KIRAN REDDY</a:t>
            </a:r>
            <a:endParaRPr lang="en-US" sz="4000" dirty="0">
              <a:solidFill>
                <a:srgbClr val="FF0000"/>
              </a:solidFill>
            </a:endParaRPr>
          </a:p>
          <a:p>
            <a:pPr defTabSz="619125">
              <a:defRPr sz="2700"/>
            </a:pPr>
            <a:endParaRPr dirty="0"/>
          </a:p>
        </p:txBody>
      </p:sp>
      <p:sp>
        <p:nvSpPr>
          <p:cNvPr id="152" name="Movie Recommendation System"/>
          <p:cNvSpPr txBox="1">
            <a:spLocks noGrp="1"/>
          </p:cNvSpPr>
          <p:nvPr>
            <p:ph type="ctrTitle"/>
          </p:nvPr>
        </p:nvSpPr>
        <p:spPr>
          <a:xfrm>
            <a:off x="1206496" y="2574991"/>
            <a:ext cx="22988352" cy="4648201"/>
          </a:xfrm>
          <a:prstGeom prst="rect">
            <a:avLst/>
          </a:prstGeom>
        </p:spPr>
        <p:txBody>
          <a:bodyPr/>
          <a:lstStyle>
            <a:lvl1pPr>
              <a:defRPr sz="9600" spc="-192"/>
            </a:lvl1pPr>
          </a:lstStyle>
          <a:p>
            <a:r>
              <a:rPr dirty="0">
                <a:latin typeface="Times New Roman" panose="02020603050405020304" pitchFamily="18" charset="0"/>
                <a:cs typeface="Times New Roman" panose="02020603050405020304" pitchFamily="18" charset="0"/>
              </a:rPr>
              <a:t>Movie Recommendation System</a:t>
            </a:r>
            <a:r>
              <a:rPr lang="en-US" dirty="0">
                <a:latin typeface="Times New Roman" panose="02020603050405020304" pitchFamily="18" charset="0"/>
                <a:cs typeface="Times New Roman" panose="02020603050405020304" pitchFamily="18" charset="0"/>
              </a:rPr>
              <a:t> Using ML</a:t>
            </a:r>
            <a:endParaRPr dirty="0">
              <a:latin typeface="Times New Roman" panose="02020603050405020304" pitchFamily="18" charset="0"/>
              <a:cs typeface="Times New Roman" panose="02020603050405020304" pitchFamily="18" charset="0"/>
            </a:endParaRPr>
          </a:p>
        </p:txBody>
      </p:sp>
      <p:sp>
        <p:nvSpPr>
          <p:cNvPr id="153" name="Capstone Review"/>
          <p:cNvSpPr txBox="1">
            <a:spLocks noGrp="1"/>
          </p:cNvSpPr>
          <p:nvPr>
            <p:ph type="subTitle" sz="quarter" idx="1"/>
          </p:nvPr>
        </p:nvSpPr>
        <p:spPr>
          <a:xfrm>
            <a:off x="1201340" y="7223192"/>
            <a:ext cx="21971001" cy="1905001"/>
          </a:xfrm>
          <a:prstGeom prst="rect">
            <a:avLst/>
          </a:prstGeom>
        </p:spPr>
        <p:txBody>
          <a:bodyPr/>
          <a:lstStyle/>
          <a:p>
            <a:r>
              <a:rPr dirty="0">
                <a:latin typeface="Times New Roman" panose="02020603050405020304" pitchFamily="18" charset="0"/>
                <a:cs typeface="Times New Roman" panose="02020603050405020304" pitchFamily="18" charset="0"/>
              </a:rPr>
              <a:t>Capstone Review</a:t>
            </a:r>
            <a:r>
              <a:rPr lang="en-US" dirty="0">
                <a:latin typeface="Times New Roman" panose="02020603050405020304" pitchFamily="18" charset="0"/>
                <a:cs typeface="Times New Roman" panose="02020603050405020304" pitchFamily="18" charset="0"/>
              </a:rPr>
              <a:t>- I</a:t>
            </a:r>
            <a:endParaRPr dirty="0">
              <a:latin typeface="Times New Roman" panose="02020603050405020304" pitchFamily="18" charset="0"/>
              <a:cs typeface="Times New Roman" panose="02020603050405020304" pitchFamily="18" charset="0"/>
            </a:endParaRPr>
          </a:p>
        </p:txBody>
      </p:sp>
      <p:pic>
        <p:nvPicPr>
          <p:cNvPr id="154" name="Image" descr="Image"/>
          <p:cNvPicPr>
            <a:picLocks noChangeAspect="1"/>
          </p:cNvPicPr>
          <p:nvPr/>
        </p:nvPicPr>
        <p:blipFill>
          <a:blip r:embed="rId2"/>
          <a:stretch>
            <a:fillRect/>
          </a:stretch>
        </p:blipFill>
        <p:spPr>
          <a:xfrm>
            <a:off x="19000547" y="173086"/>
            <a:ext cx="5194301" cy="2006601"/>
          </a:xfrm>
          <a:prstGeom prst="rect">
            <a:avLst/>
          </a:prstGeom>
          <a:ln w="12700">
            <a:miter lim="400000"/>
          </a:ln>
        </p:spPr>
      </p:pic>
      <p:sp>
        <p:nvSpPr>
          <p:cNvPr id="155" name="Under Guidance of  Dr.SMAK AZAD"/>
          <p:cNvSpPr txBox="1"/>
          <p:nvPr/>
        </p:nvSpPr>
        <p:spPr>
          <a:xfrm>
            <a:off x="11460479" y="9439389"/>
            <a:ext cx="11456671"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600" b="1"/>
            </a:lvl1pPr>
          </a:lstStyle>
          <a:p>
            <a:r>
              <a:rPr sz="4800" dirty="0">
                <a:solidFill>
                  <a:srgbClr val="FF0000"/>
                </a:solidFill>
              </a:rPr>
              <a:t>Under Guidance of  Dr.SMAK AZAD</a:t>
            </a:r>
            <a:r>
              <a:rPr lang="en-US" sz="4800" dirty="0">
                <a:solidFill>
                  <a:srgbClr val="FF0000"/>
                </a:solidFill>
              </a:rPr>
              <a:t> Sir</a:t>
            </a:r>
            <a:endParaRPr sz="4800" dirty="0">
              <a:solidFill>
                <a:srgbClr val="FF0000"/>
              </a:solidFill>
            </a:endParaRPr>
          </a:p>
        </p:txBody>
      </p:sp>
      <p:pic>
        <p:nvPicPr>
          <p:cNvPr id="4" name="Picture 3">
            <a:extLst>
              <a:ext uri="{FF2B5EF4-FFF2-40B4-BE49-F238E27FC236}">
                <a16:creationId xmlns:a16="http://schemas.microsoft.com/office/drawing/2014/main" id="{32180F97-33BB-7F7C-3138-29FE631C3086}"/>
              </a:ext>
            </a:extLst>
          </p:cNvPr>
          <p:cNvPicPr>
            <a:picLocks noChangeAspect="1"/>
          </p:cNvPicPr>
          <p:nvPr/>
        </p:nvPicPr>
        <p:blipFill>
          <a:blip r:embed="rId3"/>
          <a:stretch>
            <a:fillRect/>
          </a:stretch>
        </p:blipFill>
        <p:spPr>
          <a:xfrm>
            <a:off x="0" y="12496841"/>
            <a:ext cx="24384000" cy="1219159"/>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Outline"/>
          <p:cNvSpPr txBox="1">
            <a:spLocks noGrp="1"/>
          </p:cNvSpPr>
          <p:nvPr>
            <p:ph type="title"/>
          </p:nvPr>
        </p:nvSpPr>
        <p:spPr>
          <a:prstGeom prst="rect">
            <a:avLst/>
          </a:prstGeom>
        </p:spPr>
        <p:txBody>
          <a:bodyPr/>
          <a:lstStyle/>
          <a:p>
            <a:r>
              <a:rPr dirty="0"/>
              <a:t>Outline</a:t>
            </a:r>
          </a:p>
        </p:txBody>
      </p:sp>
      <p:sp>
        <p:nvSpPr>
          <p:cNvPr id="158" name="Problem statement…"/>
          <p:cNvSpPr txBox="1">
            <a:spLocks noGrp="1"/>
          </p:cNvSpPr>
          <p:nvPr>
            <p:ph type="body" idx="1"/>
          </p:nvPr>
        </p:nvSpPr>
        <p:spPr>
          <a:prstGeom prst="rect">
            <a:avLst/>
          </a:prstGeom>
        </p:spPr>
        <p:txBody>
          <a:bodyPr/>
          <a:lstStyle/>
          <a:p>
            <a:r>
              <a:rPr lang="en-US" dirty="0"/>
              <a:t>Motivation</a:t>
            </a:r>
          </a:p>
          <a:p>
            <a:r>
              <a:rPr dirty="0"/>
              <a:t>Abstract</a:t>
            </a:r>
          </a:p>
          <a:p>
            <a:r>
              <a:rPr dirty="0"/>
              <a:t>Introduction</a:t>
            </a:r>
          </a:p>
          <a:p>
            <a:r>
              <a:rPr dirty="0"/>
              <a:t>Methodology </a:t>
            </a:r>
          </a:p>
          <a:p>
            <a:r>
              <a:rPr dirty="0"/>
              <a:t>Architecture</a:t>
            </a:r>
          </a:p>
          <a:p>
            <a:r>
              <a:rPr dirty="0"/>
              <a:t>Gantt chart</a:t>
            </a:r>
          </a:p>
        </p:txBody>
      </p:sp>
      <p:pic>
        <p:nvPicPr>
          <p:cNvPr id="2" name="Picture 1">
            <a:extLst>
              <a:ext uri="{FF2B5EF4-FFF2-40B4-BE49-F238E27FC236}">
                <a16:creationId xmlns:a16="http://schemas.microsoft.com/office/drawing/2014/main" id="{D30CBA89-C0A2-DDEE-B0E8-C983EC0B3A35}"/>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blem Statement"/>
          <p:cNvSpPr txBox="1">
            <a:spLocks noGrp="1"/>
          </p:cNvSpPr>
          <p:nvPr>
            <p:ph type="title"/>
          </p:nvPr>
        </p:nvSpPr>
        <p:spPr>
          <a:xfrm>
            <a:off x="1140058" y="946617"/>
            <a:ext cx="21971001" cy="1435101"/>
          </a:xfrm>
          <a:prstGeom prst="rect">
            <a:avLst/>
          </a:prstGeom>
        </p:spPr>
        <p:txBody>
          <a:bodyPr/>
          <a:lstStyle/>
          <a:p>
            <a:r>
              <a:rPr lang="en-US" dirty="0"/>
              <a:t>Motivation</a:t>
            </a:r>
            <a:endParaRPr dirty="0"/>
          </a:p>
        </p:txBody>
      </p:sp>
      <p:sp>
        <p:nvSpPr>
          <p:cNvPr id="161" name="Objectives"/>
          <p:cNvSpPr txBox="1">
            <a:spLocks noGrp="1"/>
          </p:cNvSpPr>
          <p:nvPr>
            <p:ph type="body" idx="21"/>
          </p:nvPr>
        </p:nvSpPr>
        <p:spPr>
          <a:xfrm>
            <a:off x="1206500" y="5340679"/>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Objectives</a:t>
            </a:r>
          </a:p>
        </p:txBody>
      </p:sp>
      <p:sp>
        <p:nvSpPr>
          <p:cNvPr id="162" name="The goal of the project is to recommend a movie to the user. Providing related content out of relevant and irrelevant collection of items to users.…"/>
          <p:cNvSpPr txBox="1">
            <a:spLocks noGrp="1"/>
          </p:cNvSpPr>
          <p:nvPr>
            <p:ph type="body" idx="1"/>
          </p:nvPr>
        </p:nvSpPr>
        <p:spPr>
          <a:xfrm>
            <a:off x="962881" y="2729994"/>
            <a:ext cx="21971001" cy="10254486"/>
          </a:xfrm>
          <a:prstGeom prst="rect">
            <a:avLst/>
          </a:prstGeom>
        </p:spPr>
        <p:txBody>
          <a:bodyPr>
            <a:noAutofit/>
          </a:bodyPr>
          <a:lstStyle/>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The goal of the project is to recommend a movie to the user.</a:t>
            </a:r>
            <a:br>
              <a:rPr sz="6000" dirty="0">
                <a:latin typeface="Times New Roman" panose="02020603050405020304" pitchFamily="18" charset="0"/>
                <a:cs typeface="Times New Roman" panose="02020603050405020304" pitchFamily="18" charset="0"/>
              </a:rPr>
            </a:br>
            <a:r>
              <a:rPr sz="6000" dirty="0">
                <a:latin typeface="Times New Roman" panose="02020603050405020304" pitchFamily="18" charset="0"/>
                <a:cs typeface="Times New Roman" panose="02020603050405020304" pitchFamily="18" charset="0"/>
              </a:rPr>
              <a:t>Providing related content out of relevant and irrelevant collection of items to users.</a:t>
            </a:r>
            <a:endParaRPr lang="en-US" sz="60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300" spc="0"/>
            </a:pPr>
            <a:endParaRPr lang="en-US" sz="6000" dirty="0">
              <a:latin typeface="Times New Roman" panose="02020603050405020304" pitchFamily="18" charset="0"/>
              <a:cs typeface="Times New Roman" panose="02020603050405020304" pitchFamily="18" charset="0"/>
            </a:endParaRPr>
          </a:p>
          <a:p>
            <a:pPr marL="139700" defTabSz="457200">
              <a:spcBef>
                <a:spcPts val="1200"/>
              </a:spcBef>
              <a:buClr>
                <a:srgbClr val="000000"/>
              </a:buClr>
              <a:buSzPct val="123000"/>
              <a:defRPr sz="3300" spc="0"/>
            </a:pPr>
            <a:endParaRPr sz="6000" dirty="0">
              <a:latin typeface="Times New Roman" panose="02020603050405020304" pitchFamily="18" charset="0"/>
              <a:cs typeface="Times New Roman" panose="02020603050405020304" pitchFamily="18" charset="0"/>
            </a:endParaRP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Enhancing the user Experience</a:t>
            </a: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Improving scalability</a:t>
            </a: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Accuracy of Recommendation system</a:t>
            </a:r>
          </a:p>
          <a:p>
            <a:pPr marL="601518" indent="-461818" defTabSz="457200">
              <a:spcBef>
                <a:spcPts val="1200"/>
              </a:spcBef>
              <a:buClr>
                <a:srgbClr val="000000"/>
              </a:buClr>
              <a:buSzPct val="123000"/>
              <a:buFont typeface="Times Roman"/>
              <a:buChar char="•"/>
              <a:defRPr sz="3300" spc="0"/>
            </a:pPr>
            <a:r>
              <a:rPr sz="6000" dirty="0">
                <a:latin typeface="Times New Roman" panose="02020603050405020304" pitchFamily="18" charset="0"/>
                <a:cs typeface="Times New Roman" panose="02020603050405020304" pitchFamily="18" charset="0"/>
              </a:rPr>
              <a:t>Providing quality and relevant movie</a:t>
            </a:r>
          </a:p>
        </p:txBody>
      </p:sp>
      <p:pic>
        <p:nvPicPr>
          <p:cNvPr id="2" name="Picture 1">
            <a:extLst>
              <a:ext uri="{FF2B5EF4-FFF2-40B4-BE49-F238E27FC236}">
                <a16:creationId xmlns:a16="http://schemas.microsoft.com/office/drawing/2014/main" id="{9642F363-7A36-FB71-0A25-F0958B694385}"/>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bstract"/>
          <p:cNvSpPr txBox="1">
            <a:spLocks noGrp="1"/>
          </p:cNvSpPr>
          <p:nvPr>
            <p:ph type="title"/>
          </p:nvPr>
        </p:nvSpPr>
        <p:spPr>
          <a:xfrm>
            <a:off x="1140058" y="946617"/>
            <a:ext cx="21971001" cy="1435101"/>
          </a:xfrm>
          <a:prstGeom prst="rect">
            <a:avLst/>
          </a:prstGeom>
        </p:spPr>
        <p:txBody>
          <a:bodyPr/>
          <a:lstStyle/>
          <a:p>
            <a:r>
              <a:rPr dirty="0"/>
              <a:t>Abstract</a:t>
            </a:r>
          </a:p>
        </p:txBody>
      </p:sp>
      <p:sp>
        <p:nvSpPr>
          <p:cNvPr id="165" name="In this hustling world, entertainment is a necessity for each one of us to refresh our mood and energy. Entertainment regains our confidence for work and we can work more enthusiastically. For revitalising ourselves, we can listen to our preferred music "/>
          <p:cNvSpPr txBox="1">
            <a:spLocks noGrp="1"/>
          </p:cNvSpPr>
          <p:nvPr>
            <p:ph type="body" idx="1"/>
          </p:nvPr>
        </p:nvSpPr>
        <p:spPr>
          <a:xfrm>
            <a:off x="1206500" y="2171700"/>
            <a:ext cx="21971001" cy="10086975"/>
          </a:xfrm>
          <a:prstGeom prst="rect">
            <a:avLst/>
          </a:prstGeom>
        </p:spPr>
        <p:txBody>
          <a:bodyPr>
            <a:noAutofit/>
          </a:bodyPr>
          <a:lstStyle>
            <a:lvl1pPr defTabSz="457200">
              <a:spcBef>
                <a:spcPts val="1200"/>
              </a:spcBef>
              <a:defRPr sz="3800" spc="0"/>
            </a:lvl1pPr>
          </a:lstStyle>
          <a:p>
            <a:pPr marL="571500" indent="-571500">
              <a:buFont typeface="Arial" panose="020B0604020202020204" pitchFamily="34" charset="0"/>
              <a:buChar char="•"/>
            </a:pPr>
            <a:r>
              <a:rPr sz="4400" dirty="0">
                <a:latin typeface="Times New Roman" panose="02020603050405020304" pitchFamily="18" charset="0"/>
                <a:cs typeface="Times New Roman" panose="02020603050405020304" pitchFamily="18" charset="0"/>
              </a:rPr>
              <a:t>In this hustling world, entertainment is a necessity for each one of us to refresh our mood and energy. Entertainment regains our confidence for work and we can work more enthusiastically.</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sz="4400" dirty="0">
                <a:latin typeface="Times New Roman" panose="02020603050405020304" pitchFamily="18" charset="0"/>
                <a:cs typeface="Times New Roman" panose="02020603050405020304" pitchFamily="18" charset="0"/>
              </a:rPr>
              <a:t> For revitalising ourselves, we can listen to our preferred music or can watch movies of our choice.</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sz="4400" dirty="0">
                <a:latin typeface="Times New Roman" panose="02020603050405020304" pitchFamily="18" charset="0"/>
                <a:cs typeface="Times New Roman" panose="02020603050405020304" pitchFamily="18" charset="0"/>
              </a:rPr>
              <a:t> For watching favourable movies online we can utilise movie recommendation systems, which are more reliable, since searching of preferred movies will require more and more time which one cannot afford to waste. </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sz="4400" dirty="0">
                <a:latin typeface="Times New Roman" panose="02020603050405020304" pitchFamily="18" charset="0"/>
                <a:cs typeface="Times New Roman" panose="02020603050405020304" pitchFamily="18" charset="0"/>
              </a:rPr>
              <a:t>In this project, we are going to provide accurate movie recommendations based on the content the user likes the most, taking the attributes of the of the relevant movie name as a input given by user and hence using some engineering techniques to provide similar content recommendations.</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sz="4400" dirty="0">
                <a:latin typeface="Times New Roman" panose="02020603050405020304" pitchFamily="18" charset="0"/>
                <a:cs typeface="Times New Roman" panose="02020603050405020304" pitchFamily="18" charset="0"/>
              </a:rPr>
              <a:t>Hybrid approach helps to get the advantages from both the approaches as well as tries to eliminate the drawbacks of both methods. </a:t>
            </a:r>
          </a:p>
        </p:txBody>
      </p:sp>
      <p:pic>
        <p:nvPicPr>
          <p:cNvPr id="2" name="Picture 1">
            <a:extLst>
              <a:ext uri="{FF2B5EF4-FFF2-40B4-BE49-F238E27FC236}">
                <a16:creationId xmlns:a16="http://schemas.microsoft.com/office/drawing/2014/main" id="{9590D9A0-BFCF-762F-67E8-75F27A38A60A}"/>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Introduction"/>
          <p:cNvSpPr txBox="1">
            <a:spLocks noGrp="1"/>
          </p:cNvSpPr>
          <p:nvPr>
            <p:ph type="title"/>
          </p:nvPr>
        </p:nvSpPr>
        <p:spPr>
          <a:xfrm>
            <a:off x="1140058" y="946617"/>
            <a:ext cx="21971001" cy="1435101"/>
          </a:xfrm>
          <a:prstGeom prst="rect">
            <a:avLst/>
          </a:prstGeom>
        </p:spPr>
        <p:txBody>
          <a:bodyPr/>
          <a:lstStyle/>
          <a:p>
            <a:r>
              <a:rPr dirty="0"/>
              <a:t>Introduction</a:t>
            </a:r>
          </a:p>
        </p:txBody>
      </p:sp>
      <p:sp>
        <p:nvSpPr>
          <p:cNvPr id="168" name="A recommendation system or recommendation engine is a model used for information filtering where it tries to predict the preferences of a user and provide suggests based on these preferences. These systems have become increasingly popular nowadays and ar"/>
          <p:cNvSpPr txBox="1">
            <a:spLocks noGrp="1"/>
          </p:cNvSpPr>
          <p:nvPr>
            <p:ph type="body" idx="1"/>
          </p:nvPr>
        </p:nvSpPr>
        <p:spPr>
          <a:xfrm>
            <a:off x="548640" y="2381718"/>
            <a:ext cx="23347680" cy="10387665"/>
          </a:xfrm>
          <a:prstGeom prst="rect">
            <a:avLst/>
          </a:prstGeom>
        </p:spPr>
        <p:txBody>
          <a:bodyPr>
            <a:normAutofit/>
          </a:bodyPr>
          <a:lstStyle/>
          <a:p>
            <a:pPr marL="457200" indent="-457200" defTabSz="457200">
              <a:spcBef>
                <a:spcPts val="1200"/>
              </a:spcBef>
              <a:buFont typeface="Arial" panose="020B0604020202020204" pitchFamily="34" charset="0"/>
              <a:buChar char="•"/>
              <a:defRPr sz="3000" spc="0"/>
            </a:pPr>
            <a:r>
              <a:rPr sz="4800" dirty="0">
                <a:latin typeface="Times New Roman" panose="02020603050405020304" pitchFamily="18" charset="0"/>
                <a:cs typeface="Times New Roman" panose="02020603050405020304" pitchFamily="18" charset="0"/>
              </a:rPr>
              <a:t>A recommendation system or recommendation engine is a model used for information filtering where it tries to predict the preferences of a user and provide suggests based on these preferences. </a:t>
            </a:r>
            <a:endParaRPr lang="en-US" sz="4800" dirty="0">
              <a:latin typeface="Times New Roman" panose="02020603050405020304" pitchFamily="18" charset="0"/>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r>
              <a:rPr sz="4800" dirty="0">
                <a:latin typeface="Times New Roman" panose="02020603050405020304" pitchFamily="18" charset="0"/>
                <a:cs typeface="Times New Roman" panose="02020603050405020304" pitchFamily="18" charset="0"/>
              </a:rPr>
              <a:t>These systems have become increasingly popular nowadays and are widely used today in areas such as movies, music, books, videos, clothing, restaurants, food, places and other utilities. These systems collect information about a user's preferences and then use this information to improve their suggestions in the future. </a:t>
            </a:r>
          </a:p>
          <a:p>
            <a:pPr marL="457200" indent="-457200" defTabSz="457200">
              <a:spcBef>
                <a:spcPts val="1200"/>
              </a:spcBef>
              <a:buFont typeface="Arial" panose="020B0604020202020204" pitchFamily="34" charset="0"/>
              <a:buChar char="•"/>
              <a:defRPr sz="3000" spc="0"/>
            </a:pPr>
            <a:r>
              <a:rPr sz="4800" dirty="0">
                <a:latin typeface="Times New Roman" panose="02020603050405020304" pitchFamily="18" charset="0"/>
                <a:cs typeface="Times New Roman" panose="02020603050405020304" pitchFamily="18" charset="0"/>
              </a:rPr>
              <a:t>Movies are a part and parcel of life. There are different types of movies like some for entertainment, some for educational purposes, some are animated movies for children, and some are horror movies or action films. </a:t>
            </a:r>
            <a:endParaRPr lang="en-US" sz="4800" dirty="0">
              <a:latin typeface="Times New Roman" panose="02020603050405020304" pitchFamily="18" charset="0"/>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r>
              <a:rPr lang="en-US" sz="4800" dirty="0">
                <a:latin typeface="Times New Roman" panose="02020603050405020304" pitchFamily="18" charset="0"/>
                <a:cs typeface="Times New Roman" panose="02020603050405020304" pitchFamily="18" charset="0"/>
              </a:rPr>
              <a:t>Movies can be easily differentiated through their genres like comedy, thriller, animation, action etc. Other way to distinguish among movies can be either by releasing year, language, director etc. </a:t>
            </a:r>
          </a:p>
        </p:txBody>
      </p:sp>
      <p:pic>
        <p:nvPicPr>
          <p:cNvPr id="2" name="Picture 1">
            <a:extLst>
              <a:ext uri="{FF2B5EF4-FFF2-40B4-BE49-F238E27FC236}">
                <a16:creationId xmlns:a16="http://schemas.microsoft.com/office/drawing/2014/main" id="{F9F48080-D50C-5416-B7E4-6DFC3C0774CD}"/>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103685-C53E-9731-361A-D79AB7F91A3F}"/>
              </a:ext>
            </a:extLst>
          </p:cNvPr>
          <p:cNvSpPr>
            <a:spLocks noGrp="1"/>
          </p:cNvSpPr>
          <p:nvPr>
            <p:ph type="body" idx="1"/>
          </p:nvPr>
        </p:nvSpPr>
        <p:spPr>
          <a:xfrm>
            <a:off x="792480" y="426720"/>
            <a:ext cx="22385020" cy="12077796"/>
          </a:xfrm>
        </p:spPr>
        <p:txBody>
          <a:bodyPr/>
          <a:lstStyle/>
          <a:p>
            <a:pPr marL="457200" indent="-457200" defTabSz="457200">
              <a:spcBef>
                <a:spcPts val="1200"/>
              </a:spcBef>
              <a:buFont typeface="Arial" panose="020B0604020202020204" pitchFamily="34" charset="0"/>
              <a:buChar char="•"/>
              <a:defRPr sz="3000" spc="0"/>
            </a:pPr>
            <a:endParaRPr lang="en-US" sz="4800" dirty="0">
              <a:latin typeface="Times New Roman" panose="02020603050405020304" pitchFamily="18" charset="0"/>
              <a:cs typeface="Times New Roman" panose="02020603050405020304" pitchFamily="18" charset="0"/>
            </a:endParaRPr>
          </a:p>
          <a:p>
            <a:pPr marL="457200" indent="-457200" defTabSz="457200">
              <a:spcBef>
                <a:spcPts val="1200"/>
              </a:spcBef>
              <a:buFont typeface="Arial" panose="020B0604020202020204" pitchFamily="34" charset="0"/>
              <a:buChar char="•"/>
              <a:defRPr sz="3000" spc="0"/>
            </a:pPr>
            <a:r>
              <a:rPr lang="en-US" sz="4800" dirty="0">
                <a:latin typeface="Times New Roman" panose="02020603050405020304" pitchFamily="18" charset="0"/>
                <a:cs typeface="Times New Roman" panose="02020603050405020304" pitchFamily="18" charset="0"/>
              </a:rPr>
              <a:t>Watching movies online, there are a number of movies to search in our most liked movies . Movie Recommendation Systems helps us to search our preferred movies among all of these different types of movies and hence reduce the trouble of spending a lot of time searching our favourable movies. </a:t>
            </a:r>
          </a:p>
          <a:p>
            <a:pPr marL="457200" indent="-457200" defTabSz="457200">
              <a:spcBef>
                <a:spcPts val="1200"/>
              </a:spcBef>
              <a:buFont typeface="Arial" panose="020B0604020202020204" pitchFamily="34" charset="0"/>
              <a:buChar char="•"/>
              <a:defRPr sz="3000" spc="0"/>
            </a:pPr>
            <a:r>
              <a:rPr lang="en-US" sz="4800" dirty="0">
                <a:latin typeface="Times New Roman" panose="02020603050405020304" pitchFamily="18" charset="0"/>
                <a:cs typeface="Times New Roman" panose="02020603050405020304" pitchFamily="18" charset="0"/>
              </a:rPr>
              <a:t>So, it requires that the movie recommendation system should be very reliable and should provide us with the recommendation of movies which are exactly same or most matched with our preferences. </a:t>
            </a:r>
          </a:p>
          <a:p>
            <a:pPr marL="457200" indent="-457200" defTabSz="457200">
              <a:spcBef>
                <a:spcPts val="1200"/>
              </a:spcBef>
              <a:buFont typeface="Arial" panose="020B0604020202020204" pitchFamily="34" charset="0"/>
              <a:buChar char="•"/>
              <a:defRPr sz="3000" spc="0"/>
            </a:pPr>
            <a:r>
              <a:rPr lang="en-US" sz="4800" dirty="0">
                <a:latin typeface="Times New Roman" panose="02020603050405020304" pitchFamily="18" charset="0"/>
                <a:cs typeface="Times New Roman" panose="02020603050405020304" pitchFamily="18" charset="0"/>
              </a:rPr>
              <a:t>A large number of companies are making use of recommendation systems to increase user interaction and enrich a user's shopping experience. Recommendation systems have several benefits, the most important being customer satisfaction and revenue. Movie Recommendation system is very powerful and important system.</a:t>
            </a:r>
          </a:p>
          <a:p>
            <a:pPr marL="457200" indent="-457200" defTabSz="457200">
              <a:spcBef>
                <a:spcPts val="1200"/>
              </a:spcBef>
              <a:buFont typeface="Arial" panose="020B0604020202020204" pitchFamily="34" charset="0"/>
              <a:buChar char="•"/>
              <a:defRPr sz="3000" spc="0"/>
            </a:pPr>
            <a:r>
              <a:rPr lang="en-US" sz="4800" dirty="0">
                <a:latin typeface="Times New Roman" panose="02020603050405020304" pitchFamily="18" charset="0"/>
                <a:cs typeface="Times New Roman" panose="02020603050405020304" pitchFamily="18" charset="0"/>
              </a:rPr>
              <a:t> But, due to the problems associated with pure collaborative approach, movie recommendation systems also suffers with poor recommendation quality and scalability issues. </a:t>
            </a:r>
          </a:p>
          <a:p>
            <a:endParaRPr lang="en-US" dirty="0"/>
          </a:p>
        </p:txBody>
      </p:sp>
      <p:pic>
        <p:nvPicPr>
          <p:cNvPr id="5" name="Picture 4">
            <a:extLst>
              <a:ext uri="{FF2B5EF4-FFF2-40B4-BE49-F238E27FC236}">
                <a16:creationId xmlns:a16="http://schemas.microsoft.com/office/drawing/2014/main" id="{964D22C4-3E27-9859-8C2F-AA2861FE823D}"/>
              </a:ext>
            </a:extLst>
          </p:cNvPr>
          <p:cNvPicPr>
            <a:picLocks noChangeAspect="1"/>
          </p:cNvPicPr>
          <p:nvPr/>
        </p:nvPicPr>
        <p:blipFill>
          <a:blip r:embed="rId2"/>
          <a:stretch>
            <a:fillRect/>
          </a:stretch>
        </p:blipFill>
        <p:spPr>
          <a:xfrm>
            <a:off x="0" y="12496841"/>
            <a:ext cx="24384000" cy="1219159"/>
          </a:xfrm>
          <a:prstGeom prst="rect">
            <a:avLst/>
          </a:prstGeom>
        </p:spPr>
      </p:pic>
    </p:spTree>
    <p:extLst>
      <p:ext uri="{BB962C8B-B14F-4D97-AF65-F5344CB8AC3E}">
        <p14:creationId xmlns:p14="http://schemas.microsoft.com/office/powerpoint/2010/main" val="38814030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ethodology"/>
          <p:cNvSpPr txBox="1">
            <a:spLocks noGrp="1"/>
          </p:cNvSpPr>
          <p:nvPr>
            <p:ph type="title"/>
          </p:nvPr>
        </p:nvSpPr>
        <p:spPr>
          <a:xfrm>
            <a:off x="1140058" y="946617"/>
            <a:ext cx="21971001" cy="1435101"/>
          </a:xfrm>
          <a:prstGeom prst="rect">
            <a:avLst/>
          </a:prstGeom>
        </p:spPr>
        <p:txBody>
          <a:bodyPr/>
          <a:lstStyle/>
          <a:p>
            <a:r>
              <a:rPr dirty="0"/>
              <a:t>Methodology</a:t>
            </a:r>
          </a:p>
        </p:txBody>
      </p:sp>
      <p:sp>
        <p:nvSpPr>
          <p:cNvPr id="171" name="The approach proposed an integrative method by merging data preprocessing and vectorisation techniques to construct a movie recommendation system. The proposed movie recommendation system gives finer similarity metrics and quality then the existing Movie"/>
          <p:cNvSpPr txBox="1">
            <a:spLocks noGrp="1"/>
          </p:cNvSpPr>
          <p:nvPr>
            <p:ph type="body" idx="1"/>
          </p:nvPr>
        </p:nvSpPr>
        <p:spPr>
          <a:xfrm>
            <a:off x="1206500" y="2381718"/>
            <a:ext cx="21971000" cy="9476907"/>
          </a:xfrm>
          <a:prstGeom prst="rect">
            <a:avLst/>
          </a:prstGeom>
        </p:spPr>
        <p:txBody>
          <a:bodyPr>
            <a:normAutofit/>
          </a:bodyPr>
          <a:lstStyle/>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The approach proposed an integrative method by merging data preprocessing and vectorisation techniques to construct a movie recommendation system. </a:t>
            </a:r>
            <a:endParaRPr lang="en-US"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The proposed movie recommendation system gives finer similarity metrics and quality then the existing Movie recommendation system but the computation time which is less than the existing recommendation system. </a:t>
            </a:r>
            <a:endParaRPr lang="en-US"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This problem can be fixed by taking the clustered data points as an input dataset </a:t>
            </a:r>
          </a:p>
          <a:p>
            <a:pPr marL="457200" indent="-317500" defTabSz="457200">
              <a:spcBef>
                <a:spcPts val="1200"/>
              </a:spcBef>
              <a:buClr>
                <a:srgbClr val="000000"/>
              </a:buClr>
              <a:buSzPct val="123000"/>
              <a:buFont typeface="Times Roman"/>
              <a:buChar char="•"/>
              <a:defRPr sz="3800" spc="0"/>
            </a:pPr>
            <a:endParaRPr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The proposed approach is for improving the scalability and quality of the movie recommendation system .</a:t>
            </a:r>
            <a:endParaRPr lang="en-US" sz="4400" dirty="0">
              <a:latin typeface="Times New Roman" panose="02020603050405020304" pitchFamily="18" charset="0"/>
              <a:cs typeface="Times New Roman" panose="02020603050405020304" pitchFamily="18" charset="0"/>
            </a:endParaRPr>
          </a:p>
          <a:p>
            <a:pPr marL="457200" indent="-317500" defTabSz="457200">
              <a:spcBef>
                <a:spcPts val="1200"/>
              </a:spcBef>
              <a:buClr>
                <a:srgbClr val="000000"/>
              </a:buClr>
              <a:buSzPct val="123000"/>
              <a:buFont typeface="Times Roman"/>
              <a:buChar char="•"/>
              <a:defRPr sz="3800" spc="0"/>
            </a:pPr>
            <a:r>
              <a:rPr sz="4400" dirty="0">
                <a:latin typeface="Times New Roman" panose="02020603050405020304" pitchFamily="18" charset="0"/>
                <a:cs typeface="Times New Roman" panose="02020603050405020304" pitchFamily="18" charset="0"/>
              </a:rPr>
              <a:t>We use a content based approach , by unifying Content-Based Filtering through which it can be clustered through the attributes of the input, so that the recommendations can be profited from each other.</a:t>
            </a:r>
          </a:p>
        </p:txBody>
      </p:sp>
      <p:pic>
        <p:nvPicPr>
          <p:cNvPr id="2" name="Picture 1">
            <a:extLst>
              <a:ext uri="{FF2B5EF4-FFF2-40B4-BE49-F238E27FC236}">
                <a16:creationId xmlns:a16="http://schemas.microsoft.com/office/drawing/2014/main" id="{C5A7A1D8-93E9-5199-84CD-681F34F58984}"/>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ethodology"/>
          <p:cNvSpPr txBox="1">
            <a:spLocks noGrp="1"/>
          </p:cNvSpPr>
          <p:nvPr>
            <p:ph type="title"/>
          </p:nvPr>
        </p:nvSpPr>
        <p:spPr>
          <a:xfrm>
            <a:off x="1140058" y="946617"/>
            <a:ext cx="21971001" cy="1435101"/>
          </a:xfrm>
          <a:prstGeom prst="rect">
            <a:avLst/>
          </a:prstGeom>
        </p:spPr>
        <p:txBody>
          <a:bodyPr/>
          <a:lstStyle/>
          <a:p>
            <a:r>
              <a:rPr dirty="0"/>
              <a:t>Methodology</a:t>
            </a:r>
          </a:p>
        </p:txBody>
      </p:sp>
      <p:sp>
        <p:nvSpPr>
          <p:cNvPr id="174" name="1.collecting the data sets: Collecting all the required data set from  Kaggle web site.in this project we require movie.csv,ratings.csv,users.csv.…"/>
          <p:cNvSpPr txBox="1">
            <a:spLocks noGrp="1"/>
          </p:cNvSpPr>
          <p:nvPr>
            <p:ph type="body" idx="1"/>
          </p:nvPr>
        </p:nvSpPr>
        <p:spPr>
          <a:xfrm>
            <a:off x="1140058" y="2000250"/>
            <a:ext cx="21491342" cy="10258425"/>
          </a:xfrm>
          <a:prstGeom prst="rect">
            <a:avLst/>
          </a:prstGeom>
        </p:spPr>
        <p:txBody>
          <a:bodyPr>
            <a:noAutofit/>
          </a:bodyPr>
          <a:lstStyle/>
          <a:p>
            <a:pPr defTabSz="457200">
              <a:spcBef>
                <a:spcPts val="1200"/>
              </a:spcBef>
              <a:defRPr sz="3200" spc="0"/>
            </a:pPr>
            <a:r>
              <a:rPr sz="4000" b="1" dirty="0">
                <a:latin typeface="Times New Roman" panose="02020603050405020304" pitchFamily="18" charset="0"/>
                <a:cs typeface="Times New Roman" panose="02020603050405020304" pitchFamily="18" charset="0"/>
              </a:rPr>
              <a:t>1.collecting the data sets:</a:t>
            </a:r>
            <a:r>
              <a:rPr sz="4000" dirty="0">
                <a:latin typeface="Times New Roman" panose="02020603050405020304" pitchFamily="18" charset="0"/>
                <a:cs typeface="Times New Roman" panose="02020603050405020304" pitchFamily="18" charset="0"/>
              </a:rPr>
              <a:t> Collecting all the required data set from  Kaggle web site.in this project we require movie.csv,ratings.csv,users.csv. </a:t>
            </a:r>
          </a:p>
          <a:p>
            <a:pPr defTabSz="457200">
              <a:spcBef>
                <a:spcPts val="1200"/>
              </a:spcBef>
              <a:defRPr sz="3200"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2.Data Analysis:</a:t>
            </a:r>
            <a:r>
              <a:rPr sz="4000" dirty="0">
                <a:latin typeface="Times New Roman" panose="02020603050405020304" pitchFamily="18" charset="0"/>
                <a:cs typeface="Times New Roman" panose="02020603050405020304" pitchFamily="18" charset="0"/>
              </a:rPr>
              <a:t> make sure that that the collected data sets are correct and analysing the data in the csv files. i.e. checking whether all the column Fields are present in the data sets. </a:t>
            </a:r>
          </a:p>
          <a:p>
            <a:pPr defTabSz="457200">
              <a:spcBef>
                <a:spcPts val="1200"/>
              </a:spcBef>
              <a:defRPr sz="3200"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3.Algorithms:</a:t>
            </a:r>
            <a:r>
              <a:rPr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a:t>
            </a:r>
            <a:r>
              <a:rPr sz="4000" dirty="0">
                <a:latin typeface="Times New Roman" panose="02020603050405020304" pitchFamily="18" charset="0"/>
                <a:cs typeface="Times New Roman" panose="02020603050405020304" pitchFamily="18" charset="0"/>
              </a:rPr>
              <a:t>n our project we have only two algorithms one is cosine similarity and other is single valued decomposition are used to build the machine learning recommendation model. </a:t>
            </a:r>
          </a:p>
          <a:p>
            <a:pPr defTabSz="457200">
              <a:spcBef>
                <a:spcPts val="1200"/>
              </a:spcBef>
              <a:defRPr sz="3200" b="1"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4.Training and Testing the model: </a:t>
            </a:r>
            <a:r>
              <a:rPr sz="4000" dirty="0">
                <a:latin typeface="Times New Roman" panose="02020603050405020304" pitchFamily="18" charset="0"/>
                <a:cs typeface="Times New Roman" panose="02020603050405020304" pitchFamily="18" charset="0"/>
              </a:rPr>
              <a:t>once the implementation of algorithm is completed . we have to train the model to get the result. We have tested it several times the model is recommend different set of movies to different users. </a:t>
            </a:r>
          </a:p>
          <a:p>
            <a:pPr defTabSz="457200">
              <a:spcBef>
                <a:spcPts val="1200"/>
              </a:spcBef>
              <a:defRPr sz="3200" spc="0"/>
            </a:pPr>
            <a:endParaRPr sz="4000" dirty="0">
              <a:latin typeface="Times New Roman" panose="02020603050405020304" pitchFamily="18" charset="0"/>
              <a:cs typeface="Times New Roman" panose="02020603050405020304" pitchFamily="18" charset="0"/>
            </a:endParaRPr>
          </a:p>
          <a:p>
            <a:pPr defTabSz="457200">
              <a:spcBef>
                <a:spcPts val="1200"/>
              </a:spcBef>
              <a:defRPr sz="3200" spc="0"/>
            </a:pPr>
            <a:r>
              <a:rPr sz="4000" b="1" dirty="0">
                <a:latin typeface="Times New Roman" panose="02020603050405020304" pitchFamily="18" charset="0"/>
                <a:cs typeface="Times New Roman" panose="02020603050405020304" pitchFamily="18" charset="0"/>
              </a:rPr>
              <a:t>5.Improvements in the project:</a:t>
            </a:r>
            <a:r>
              <a:rPr sz="4000" dirty="0">
                <a:latin typeface="Times New Roman" panose="02020603050405020304" pitchFamily="18" charset="0"/>
                <a:cs typeface="Times New Roman" panose="02020603050405020304" pitchFamily="18" charset="0"/>
              </a:rPr>
              <a:t> In the later stage we can implement different algorithms and methods for better recommendation.</a:t>
            </a:r>
          </a:p>
        </p:txBody>
      </p:sp>
      <p:pic>
        <p:nvPicPr>
          <p:cNvPr id="2" name="Picture 1">
            <a:extLst>
              <a:ext uri="{FF2B5EF4-FFF2-40B4-BE49-F238E27FC236}">
                <a16:creationId xmlns:a16="http://schemas.microsoft.com/office/drawing/2014/main" id="{2A3D502F-9224-3C50-A926-C4A2D6ECFB40}"/>
              </a:ext>
            </a:extLst>
          </p:cNvPr>
          <p:cNvPicPr>
            <a:picLocks noChangeAspect="1"/>
          </p:cNvPicPr>
          <p:nvPr/>
        </p:nvPicPr>
        <p:blipFill>
          <a:blip r:embed="rId2"/>
          <a:stretch>
            <a:fillRect/>
          </a:stretch>
        </p:blipFill>
        <p:spPr>
          <a:xfrm>
            <a:off x="0" y="12496841"/>
            <a:ext cx="24384000" cy="1219159"/>
          </a:xfrm>
          <a:prstGeom prst="rect">
            <a:avLst/>
          </a:prstGeom>
        </p:spPr>
      </p:pic>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1044</TotalTime>
  <Words>882</Words>
  <Application>Microsoft Office PowerPoint</Application>
  <PresentationFormat>Custom</PresentationFormat>
  <Paragraphs>68</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Helvetica Neue</vt:lpstr>
      <vt:lpstr>Helvetica Neue Medium</vt:lpstr>
      <vt:lpstr>Marker Felt</vt:lpstr>
      <vt:lpstr>Times New Roman</vt:lpstr>
      <vt:lpstr>Times Roman</vt:lpstr>
      <vt:lpstr>33_DynamicLight</vt:lpstr>
      <vt:lpstr>Office Theme</vt:lpstr>
      <vt:lpstr>PowerPoint Presentation</vt:lpstr>
      <vt:lpstr>Movie Recommendation System Using ML</vt:lpstr>
      <vt:lpstr>Outline</vt:lpstr>
      <vt:lpstr>Motivation</vt:lpstr>
      <vt:lpstr>Abstract</vt:lpstr>
      <vt:lpstr>Introduction</vt:lpstr>
      <vt:lpstr>PowerPoint Presentation</vt:lpstr>
      <vt:lpstr>Methodology</vt:lpstr>
      <vt:lpstr>Methodology</vt:lpstr>
      <vt:lpstr>Architecture </vt:lpstr>
      <vt:lpstr>Gantt chart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ML</dc:title>
  <dc:creator>BOLISETTY SURYA PRAKASH</dc:creator>
  <cp:lastModifiedBy>BOLISETTY SURYA PRAKASH</cp:lastModifiedBy>
  <cp:revision>9</cp:revision>
  <dcterms:modified xsi:type="dcterms:W3CDTF">2023-01-02T04:51:58Z</dcterms:modified>
</cp:coreProperties>
</file>