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2"/>
  </p:sldMasterIdLst>
  <p:notesMasterIdLst>
    <p:notesMasterId r:id="rId28"/>
  </p:notesMasterIdLst>
  <p:sldIdLst>
    <p:sldId id="269" r:id="rId3"/>
    <p:sldId id="256" r:id="rId4"/>
    <p:sldId id="257" r:id="rId5"/>
    <p:sldId id="258" r:id="rId6"/>
    <p:sldId id="260" r:id="rId7"/>
    <p:sldId id="270" r:id="rId8"/>
    <p:sldId id="271" r:id="rId9"/>
    <p:sldId id="274" r:id="rId10"/>
    <p:sldId id="273" r:id="rId11"/>
    <p:sldId id="275" r:id="rId12"/>
    <p:sldId id="261" r:id="rId13"/>
    <p:sldId id="262" r:id="rId14"/>
    <p:sldId id="277" r:id="rId15"/>
    <p:sldId id="278" r:id="rId16"/>
    <p:sldId id="276" r:id="rId17"/>
    <p:sldId id="279" r:id="rId18"/>
    <p:sldId id="280" r:id="rId19"/>
    <p:sldId id="281" r:id="rId20"/>
    <p:sldId id="282" r:id="rId21"/>
    <p:sldId id="283" r:id="rId22"/>
    <p:sldId id="284" r:id="rId23"/>
    <p:sldId id="285" r:id="rId24"/>
    <p:sldId id="263" r:id="rId25"/>
    <p:sldId id="264" r:id="rId26"/>
    <p:sldId id="266" r:id="rId2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2" d="100"/>
          <a:sy n="32" d="100"/>
        </p:scale>
        <p:origin x="99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bg>
      <p:bgPr>
        <a:solidFill>
          <a:srgbClr val="FFFFFF"/>
        </a:solidFill>
        <a:effectLst/>
      </p:bgPr>
    </p:bg>
    <p:spTree>
      <p:nvGrpSpPr>
        <p:cNvPr id="1" name=""/>
        <p:cNvGrpSpPr/>
        <p:nvPr/>
      </p:nvGrpSpPr>
      <p:grpSpPr>
        <a:xfrm>
          <a:off x="0" y="0"/>
          <a:ext cx="0" cy="0"/>
          <a:chOff x="0" y="0"/>
          <a:chExt cx="0" cy="0"/>
        </a:xfrm>
      </p:grpSpPr>
      <p:sp>
        <p:nvSpPr>
          <p:cNvPr id="134" name="Low-angle view of the Azadi Tower in Tehran, Iran against a clear, bright sky"/>
          <p:cNvSpPr>
            <a:spLocks noGrp="1"/>
          </p:cNvSpPr>
          <p:nvPr>
            <p:ph type="pic" idx="21"/>
          </p:nvPr>
        </p:nvSpPr>
        <p:spPr>
          <a:xfrm>
            <a:off x="0" y="-1282700"/>
            <a:ext cx="24384000" cy="16281400"/>
          </a:xfrm>
          <a:prstGeom prst="rect">
            <a:avLst/>
          </a:prstGeom>
        </p:spPr>
        <p:txBody>
          <a:bodyPr lIns="91439" tIns="45719" rIns="91439" bIns="45719">
            <a:noAutofit/>
          </a:bodyPr>
          <a:lstStyle/>
          <a:p>
            <a:endParaRPr dirty="0"/>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dirty="0"/>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1"/>
        <p:cNvGrpSpPr/>
        <p:nvPr/>
      </p:nvGrpSpPr>
      <p:grpSpPr>
        <a:xfrm>
          <a:off x="0" y="0"/>
          <a:ext cx="0" cy="0"/>
          <a:chOff x="0" y="0"/>
          <a:chExt cx="0" cy="0"/>
        </a:xfrm>
      </p:grpSpPr>
      <p:sp>
        <p:nvSpPr>
          <p:cNvPr id="12" name="Google Shape;12;p10"/>
          <p:cNvSpPr txBox="1">
            <a:spLocks noGrp="1"/>
          </p:cNvSpPr>
          <p:nvPr>
            <p:ph type="ctrTitle"/>
          </p:nvPr>
        </p:nvSpPr>
        <p:spPr>
          <a:xfrm>
            <a:off x="3048000" y="2244726"/>
            <a:ext cx="18288000" cy="47752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1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0"/>
          <p:cNvSpPr txBox="1">
            <a:spLocks noGrp="1"/>
          </p:cNvSpPr>
          <p:nvPr>
            <p:ph type="subTitle" idx="1"/>
          </p:nvPr>
        </p:nvSpPr>
        <p:spPr>
          <a:xfrm>
            <a:off x="3048000" y="7204076"/>
            <a:ext cx="18288000" cy="331152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2000"/>
              </a:spcBef>
              <a:spcAft>
                <a:spcPts val="0"/>
              </a:spcAft>
              <a:buClr>
                <a:schemeClr val="dk1"/>
              </a:buClr>
              <a:buSzPts val="2400"/>
              <a:buNone/>
              <a:defRPr sz="4800"/>
            </a:lvl1pPr>
            <a:lvl2pPr lvl="1" algn="ctr">
              <a:lnSpc>
                <a:spcPct val="90000"/>
              </a:lnSpc>
              <a:spcBef>
                <a:spcPts val="1000"/>
              </a:spcBef>
              <a:spcAft>
                <a:spcPts val="0"/>
              </a:spcAft>
              <a:buClr>
                <a:schemeClr val="dk1"/>
              </a:buClr>
              <a:buSzPts val="2000"/>
              <a:buNone/>
              <a:defRPr sz="4000"/>
            </a:lvl2pPr>
            <a:lvl3pPr lvl="2" algn="ctr">
              <a:lnSpc>
                <a:spcPct val="90000"/>
              </a:lnSpc>
              <a:spcBef>
                <a:spcPts val="1000"/>
              </a:spcBef>
              <a:spcAft>
                <a:spcPts val="0"/>
              </a:spcAft>
              <a:buClr>
                <a:schemeClr val="dk1"/>
              </a:buClr>
              <a:buSzPts val="1800"/>
              <a:buNone/>
              <a:defRPr sz="3600"/>
            </a:lvl3pPr>
            <a:lvl4pPr lvl="3" algn="ctr">
              <a:lnSpc>
                <a:spcPct val="90000"/>
              </a:lnSpc>
              <a:spcBef>
                <a:spcPts val="1000"/>
              </a:spcBef>
              <a:spcAft>
                <a:spcPts val="0"/>
              </a:spcAft>
              <a:buClr>
                <a:schemeClr val="dk1"/>
              </a:buClr>
              <a:buSzPts val="1600"/>
              <a:buNone/>
              <a:defRPr sz="3200"/>
            </a:lvl4pPr>
            <a:lvl5pPr lvl="4" algn="ctr">
              <a:lnSpc>
                <a:spcPct val="90000"/>
              </a:lnSpc>
              <a:spcBef>
                <a:spcPts val="1000"/>
              </a:spcBef>
              <a:spcAft>
                <a:spcPts val="0"/>
              </a:spcAft>
              <a:buClr>
                <a:schemeClr val="dk1"/>
              </a:buClr>
              <a:buSzPts val="1600"/>
              <a:buNone/>
              <a:defRPr sz="3200"/>
            </a:lvl5pPr>
            <a:lvl6pPr lvl="5" algn="ctr">
              <a:lnSpc>
                <a:spcPct val="90000"/>
              </a:lnSpc>
              <a:spcBef>
                <a:spcPts val="1000"/>
              </a:spcBef>
              <a:spcAft>
                <a:spcPts val="0"/>
              </a:spcAft>
              <a:buClr>
                <a:schemeClr val="dk1"/>
              </a:buClr>
              <a:buSzPts val="1600"/>
              <a:buNone/>
              <a:defRPr sz="3200"/>
            </a:lvl6pPr>
            <a:lvl7pPr lvl="6" algn="ctr">
              <a:lnSpc>
                <a:spcPct val="90000"/>
              </a:lnSpc>
              <a:spcBef>
                <a:spcPts val="1000"/>
              </a:spcBef>
              <a:spcAft>
                <a:spcPts val="0"/>
              </a:spcAft>
              <a:buClr>
                <a:schemeClr val="dk1"/>
              </a:buClr>
              <a:buSzPts val="1600"/>
              <a:buNone/>
              <a:defRPr sz="3200"/>
            </a:lvl7pPr>
            <a:lvl8pPr lvl="7" algn="ctr">
              <a:lnSpc>
                <a:spcPct val="90000"/>
              </a:lnSpc>
              <a:spcBef>
                <a:spcPts val="1000"/>
              </a:spcBef>
              <a:spcAft>
                <a:spcPts val="0"/>
              </a:spcAft>
              <a:buClr>
                <a:schemeClr val="dk1"/>
              </a:buClr>
              <a:buSzPts val="1600"/>
              <a:buNone/>
              <a:defRPr sz="3200"/>
            </a:lvl8pPr>
            <a:lvl9pPr lvl="8" algn="ctr">
              <a:lnSpc>
                <a:spcPct val="90000"/>
              </a:lnSpc>
              <a:spcBef>
                <a:spcPts val="1000"/>
              </a:spcBef>
              <a:spcAft>
                <a:spcPts val="0"/>
              </a:spcAft>
              <a:buClr>
                <a:schemeClr val="dk1"/>
              </a:buClr>
              <a:buSzPts val="1600"/>
              <a:buNone/>
              <a:defRPr sz="3200"/>
            </a:lvl9pPr>
          </a:lstStyle>
          <a:p>
            <a:endParaRPr/>
          </a:p>
        </p:txBody>
      </p:sp>
      <p:sp>
        <p:nvSpPr>
          <p:cNvPr id="14" name="Google Shape;14;p10"/>
          <p:cNvSpPr txBox="1">
            <a:spLocks noGrp="1"/>
          </p:cNvSpPr>
          <p:nvPr>
            <p:ph type="dt" idx="10"/>
          </p:nvPr>
        </p:nvSpPr>
        <p:spPr>
          <a:xfrm>
            <a:off x="1676400" y="12712701"/>
            <a:ext cx="5486400" cy="7302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0"/>
          <p:cNvSpPr txBox="1">
            <a:spLocks noGrp="1"/>
          </p:cNvSpPr>
          <p:nvPr>
            <p:ph type="ftr" idx="11"/>
          </p:nvPr>
        </p:nvSpPr>
        <p:spPr>
          <a:xfrm>
            <a:off x="8077200" y="12712701"/>
            <a:ext cx="8229600" cy="730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0"/>
          <p:cNvSpPr txBox="1">
            <a:spLocks noGrp="1"/>
          </p:cNvSpPr>
          <p:nvPr>
            <p:ph type="sldNum" idx="12"/>
          </p:nvPr>
        </p:nvSpPr>
        <p:spPr>
          <a:xfrm>
            <a:off x="17221200" y="12712701"/>
            <a:ext cx="5486400" cy="7302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398278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7"/>
        <p:cNvGrpSpPr/>
        <p:nvPr/>
      </p:nvGrpSpPr>
      <p:grpSpPr>
        <a:xfrm>
          <a:off x="0" y="0"/>
          <a:ext cx="0" cy="0"/>
          <a:chOff x="0" y="0"/>
          <a:chExt cx="0" cy="0"/>
        </a:xfrm>
      </p:grpSpPr>
      <p:sp>
        <p:nvSpPr>
          <p:cNvPr id="18" name="Google Shape;18;p11"/>
          <p:cNvSpPr txBox="1">
            <a:spLocks noGrp="1"/>
          </p:cNvSpPr>
          <p:nvPr>
            <p:ph type="title"/>
          </p:nvPr>
        </p:nvSpPr>
        <p:spPr>
          <a:xfrm>
            <a:off x="1676400" y="730251"/>
            <a:ext cx="21031200" cy="265112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1"/>
          <p:cNvSpPr txBox="1">
            <a:spLocks noGrp="1"/>
          </p:cNvSpPr>
          <p:nvPr>
            <p:ph type="body" idx="1"/>
          </p:nvPr>
        </p:nvSpPr>
        <p:spPr>
          <a:xfrm>
            <a:off x="1676400" y="3651250"/>
            <a:ext cx="21031200" cy="8702676"/>
          </a:xfrm>
          <a:prstGeom prst="rect">
            <a:avLst/>
          </a:prstGeom>
          <a:noFill/>
          <a:ln>
            <a:noFill/>
          </a:ln>
        </p:spPr>
        <p:txBody>
          <a:bodyPr spcFirstLastPara="1" wrap="square" lIns="91425" tIns="45700" rIns="91425" bIns="45700" anchor="t" anchorCtr="0">
            <a:normAutofit/>
          </a:bodyPr>
          <a:lstStyle>
            <a:lvl1pPr marL="914400" lvl="0" indent="-685800" algn="l">
              <a:lnSpc>
                <a:spcPct val="90000"/>
              </a:lnSpc>
              <a:spcBef>
                <a:spcPts val="2000"/>
              </a:spcBef>
              <a:spcAft>
                <a:spcPts val="0"/>
              </a:spcAft>
              <a:buClr>
                <a:schemeClr val="dk1"/>
              </a:buClr>
              <a:buSzPts val="1800"/>
              <a:buChar char="•"/>
              <a:defRPr/>
            </a:lvl1pPr>
            <a:lvl2pPr marL="1828800" lvl="1" indent="-685800" algn="l">
              <a:lnSpc>
                <a:spcPct val="90000"/>
              </a:lnSpc>
              <a:spcBef>
                <a:spcPts val="1000"/>
              </a:spcBef>
              <a:spcAft>
                <a:spcPts val="0"/>
              </a:spcAft>
              <a:buClr>
                <a:schemeClr val="dk1"/>
              </a:buClr>
              <a:buSzPts val="1800"/>
              <a:buChar char="•"/>
              <a:defRPr/>
            </a:lvl2pPr>
            <a:lvl3pPr marL="2743200" lvl="2" indent="-685800" algn="l">
              <a:lnSpc>
                <a:spcPct val="90000"/>
              </a:lnSpc>
              <a:spcBef>
                <a:spcPts val="1000"/>
              </a:spcBef>
              <a:spcAft>
                <a:spcPts val="0"/>
              </a:spcAft>
              <a:buClr>
                <a:schemeClr val="dk1"/>
              </a:buClr>
              <a:buSzPts val="1800"/>
              <a:buChar char="•"/>
              <a:defRPr/>
            </a:lvl3pPr>
            <a:lvl4pPr marL="3657600" lvl="3" indent="-685800" algn="l">
              <a:lnSpc>
                <a:spcPct val="90000"/>
              </a:lnSpc>
              <a:spcBef>
                <a:spcPts val="1000"/>
              </a:spcBef>
              <a:spcAft>
                <a:spcPts val="0"/>
              </a:spcAft>
              <a:buClr>
                <a:schemeClr val="dk1"/>
              </a:buClr>
              <a:buSzPts val="1800"/>
              <a:buChar char="•"/>
              <a:defRPr/>
            </a:lvl4pPr>
            <a:lvl5pPr marL="4572000" lvl="4" indent="-685800" algn="l">
              <a:lnSpc>
                <a:spcPct val="90000"/>
              </a:lnSpc>
              <a:spcBef>
                <a:spcPts val="1000"/>
              </a:spcBef>
              <a:spcAft>
                <a:spcPts val="0"/>
              </a:spcAft>
              <a:buClr>
                <a:schemeClr val="dk1"/>
              </a:buClr>
              <a:buSzPts val="1800"/>
              <a:buChar char="•"/>
              <a:defRPr/>
            </a:lvl5pPr>
            <a:lvl6pPr marL="5486400" lvl="5" indent="-685800" algn="l">
              <a:lnSpc>
                <a:spcPct val="90000"/>
              </a:lnSpc>
              <a:spcBef>
                <a:spcPts val="1000"/>
              </a:spcBef>
              <a:spcAft>
                <a:spcPts val="0"/>
              </a:spcAft>
              <a:buClr>
                <a:schemeClr val="dk1"/>
              </a:buClr>
              <a:buSzPts val="1800"/>
              <a:buChar char="•"/>
              <a:defRPr/>
            </a:lvl6pPr>
            <a:lvl7pPr marL="6400800" lvl="6" indent="-685800" algn="l">
              <a:lnSpc>
                <a:spcPct val="90000"/>
              </a:lnSpc>
              <a:spcBef>
                <a:spcPts val="1000"/>
              </a:spcBef>
              <a:spcAft>
                <a:spcPts val="0"/>
              </a:spcAft>
              <a:buClr>
                <a:schemeClr val="dk1"/>
              </a:buClr>
              <a:buSzPts val="1800"/>
              <a:buChar char="•"/>
              <a:defRPr/>
            </a:lvl7pPr>
            <a:lvl8pPr marL="7315200" lvl="7" indent="-685800" algn="l">
              <a:lnSpc>
                <a:spcPct val="90000"/>
              </a:lnSpc>
              <a:spcBef>
                <a:spcPts val="1000"/>
              </a:spcBef>
              <a:spcAft>
                <a:spcPts val="0"/>
              </a:spcAft>
              <a:buClr>
                <a:schemeClr val="dk1"/>
              </a:buClr>
              <a:buSzPts val="1800"/>
              <a:buChar char="•"/>
              <a:defRPr/>
            </a:lvl8pPr>
            <a:lvl9pPr marL="8229600" lvl="8" indent="-685800" algn="l">
              <a:lnSpc>
                <a:spcPct val="90000"/>
              </a:lnSpc>
              <a:spcBef>
                <a:spcPts val="1000"/>
              </a:spcBef>
              <a:spcAft>
                <a:spcPts val="0"/>
              </a:spcAft>
              <a:buClr>
                <a:schemeClr val="dk1"/>
              </a:buClr>
              <a:buSzPts val="1800"/>
              <a:buChar char="•"/>
              <a:defRPr/>
            </a:lvl9pPr>
          </a:lstStyle>
          <a:p>
            <a:endParaRPr/>
          </a:p>
        </p:txBody>
      </p:sp>
      <p:sp>
        <p:nvSpPr>
          <p:cNvPr id="20" name="Google Shape;20;p11"/>
          <p:cNvSpPr txBox="1">
            <a:spLocks noGrp="1"/>
          </p:cNvSpPr>
          <p:nvPr>
            <p:ph type="dt" idx="10"/>
          </p:nvPr>
        </p:nvSpPr>
        <p:spPr>
          <a:xfrm>
            <a:off x="1676400" y="12712701"/>
            <a:ext cx="5486400" cy="7302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1"/>
          <p:cNvSpPr txBox="1">
            <a:spLocks noGrp="1"/>
          </p:cNvSpPr>
          <p:nvPr>
            <p:ph type="ftr" idx="11"/>
          </p:nvPr>
        </p:nvSpPr>
        <p:spPr>
          <a:xfrm>
            <a:off x="8077200" y="12712701"/>
            <a:ext cx="8229600" cy="730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1"/>
          <p:cNvSpPr txBox="1">
            <a:spLocks noGrp="1"/>
          </p:cNvSpPr>
          <p:nvPr>
            <p:ph type="sldNum" idx="12"/>
          </p:nvPr>
        </p:nvSpPr>
        <p:spPr>
          <a:xfrm>
            <a:off x="17221200" y="12712701"/>
            <a:ext cx="5486400" cy="7302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114705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3"/>
        <p:cNvGrpSpPr/>
        <p:nvPr/>
      </p:nvGrpSpPr>
      <p:grpSpPr>
        <a:xfrm>
          <a:off x="0" y="0"/>
          <a:ext cx="0" cy="0"/>
          <a:chOff x="0" y="0"/>
          <a:chExt cx="0" cy="0"/>
        </a:xfrm>
      </p:grpSpPr>
      <p:sp>
        <p:nvSpPr>
          <p:cNvPr id="24" name="Google Shape;24;p12"/>
          <p:cNvSpPr txBox="1">
            <a:spLocks noGrp="1"/>
          </p:cNvSpPr>
          <p:nvPr>
            <p:ph type="title"/>
          </p:nvPr>
        </p:nvSpPr>
        <p:spPr>
          <a:xfrm>
            <a:off x="1663700" y="3419477"/>
            <a:ext cx="21031200" cy="570547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1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2"/>
          <p:cNvSpPr txBox="1">
            <a:spLocks noGrp="1"/>
          </p:cNvSpPr>
          <p:nvPr>
            <p:ph type="body" idx="1"/>
          </p:nvPr>
        </p:nvSpPr>
        <p:spPr>
          <a:xfrm>
            <a:off x="1663700" y="9178927"/>
            <a:ext cx="21031200" cy="3000374"/>
          </a:xfrm>
          <a:prstGeom prst="rect">
            <a:avLst/>
          </a:prstGeom>
          <a:noFill/>
          <a:ln>
            <a:noFill/>
          </a:ln>
        </p:spPr>
        <p:txBody>
          <a:bodyPr spcFirstLastPara="1" wrap="square" lIns="91425" tIns="45700" rIns="91425" bIns="45700" anchor="t" anchorCtr="0">
            <a:normAutofit/>
          </a:bodyPr>
          <a:lstStyle>
            <a:lvl1pPr marL="914400" lvl="0" indent="-457200" algn="l">
              <a:lnSpc>
                <a:spcPct val="90000"/>
              </a:lnSpc>
              <a:spcBef>
                <a:spcPts val="2000"/>
              </a:spcBef>
              <a:spcAft>
                <a:spcPts val="0"/>
              </a:spcAft>
              <a:buClr>
                <a:srgbClr val="888888"/>
              </a:buClr>
              <a:buSzPts val="2400"/>
              <a:buNone/>
              <a:defRPr sz="4800">
                <a:solidFill>
                  <a:srgbClr val="888888"/>
                </a:solidFill>
              </a:defRPr>
            </a:lvl1pPr>
            <a:lvl2pPr marL="1828800" lvl="1" indent="-457200" algn="l">
              <a:lnSpc>
                <a:spcPct val="90000"/>
              </a:lnSpc>
              <a:spcBef>
                <a:spcPts val="1000"/>
              </a:spcBef>
              <a:spcAft>
                <a:spcPts val="0"/>
              </a:spcAft>
              <a:buClr>
                <a:srgbClr val="888888"/>
              </a:buClr>
              <a:buSzPts val="2000"/>
              <a:buNone/>
              <a:defRPr sz="4000">
                <a:solidFill>
                  <a:srgbClr val="888888"/>
                </a:solidFill>
              </a:defRPr>
            </a:lvl2pPr>
            <a:lvl3pPr marL="2743200" lvl="2" indent="-457200" algn="l">
              <a:lnSpc>
                <a:spcPct val="90000"/>
              </a:lnSpc>
              <a:spcBef>
                <a:spcPts val="1000"/>
              </a:spcBef>
              <a:spcAft>
                <a:spcPts val="0"/>
              </a:spcAft>
              <a:buClr>
                <a:srgbClr val="888888"/>
              </a:buClr>
              <a:buSzPts val="1800"/>
              <a:buNone/>
              <a:defRPr sz="3600">
                <a:solidFill>
                  <a:srgbClr val="888888"/>
                </a:solidFill>
              </a:defRPr>
            </a:lvl3pPr>
            <a:lvl4pPr marL="3657600" lvl="3" indent="-457200" algn="l">
              <a:lnSpc>
                <a:spcPct val="90000"/>
              </a:lnSpc>
              <a:spcBef>
                <a:spcPts val="1000"/>
              </a:spcBef>
              <a:spcAft>
                <a:spcPts val="0"/>
              </a:spcAft>
              <a:buClr>
                <a:srgbClr val="888888"/>
              </a:buClr>
              <a:buSzPts val="1600"/>
              <a:buNone/>
              <a:defRPr sz="3200">
                <a:solidFill>
                  <a:srgbClr val="888888"/>
                </a:solidFill>
              </a:defRPr>
            </a:lvl4pPr>
            <a:lvl5pPr marL="4572000" lvl="4" indent="-457200" algn="l">
              <a:lnSpc>
                <a:spcPct val="90000"/>
              </a:lnSpc>
              <a:spcBef>
                <a:spcPts val="1000"/>
              </a:spcBef>
              <a:spcAft>
                <a:spcPts val="0"/>
              </a:spcAft>
              <a:buClr>
                <a:srgbClr val="888888"/>
              </a:buClr>
              <a:buSzPts val="1600"/>
              <a:buNone/>
              <a:defRPr sz="3200">
                <a:solidFill>
                  <a:srgbClr val="888888"/>
                </a:solidFill>
              </a:defRPr>
            </a:lvl5pPr>
            <a:lvl6pPr marL="5486400" lvl="5" indent="-457200" algn="l">
              <a:lnSpc>
                <a:spcPct val="90000"/>
              </a:lnSpc>
              <a:spcBef>
                <a:spcPts val="1000"/>
              </a:spcBef>
              <a:spcAft>
                <a:spcPts val="0"/>
              </a:spcAft>
              <a:buClr>
                <a:srgbClr val="888888"/>
              </a:buClr>
              <a:buSzPts val="1600"/>
              <a:buNone/>
              <a:defRPr sz="3200">
                <a:solidFill>
                  <a:srgbClr val="888888"/>
                </a:solidFill>
              </a:defRPr>
            </a:lvl6pPr>
            <a:lvl7pPr marL="6400800" lvl="6" indent="-457200" algn="l">
              <a:lnSpc>
                <a:spcPct val="90000"/>
              </a:lnSpc>
              <a:spcBef>
                <a:spcPts val="1000"/>
              </a:spcBef>
              <a:spcAft>
                <a:spcPts val="0"/>
              </a:spcAft>
              <a:buClr>
                <a:srgbClr val="888888"/>
              </a:buClr>
              <a:buSzPts val="1600"/>
              <a:buNone/>
              <a:defRPr sz="3200">
                <a:solidFill>
                  <a:srgbClr val="888888"/>
                </a:solidFill>
              </a:defRPr>
            </a:lvl7pPr>
            <a:lvl8pPr marL="7315200" lvl="7" indent="-457200" algn="l">
              <a:lnSpc>
                <a:spcPct val="90000"/>
              </a:lnSpc>
              <a:spcBef>
                <a:spcPts val="1000"/>
              </a:spcBef>
              <a:spcAft>
                <a:spcPts val="0"/>
              </a:spcAft>
              <a:buClr>
                <a:srgbClr val="888888"/>
              </a:buClr>
              <a:buSzPts val="1600"/>
              <a:buNone/>
              <a:defRPr sz="3200">
                <a:solidFill>
                  <a:srgbClr val="888888"/>
                </a:solidFill>
              </a:defRPr>
            </a:lvl8pPr>
            <a:lvl9pPr marL="8229600" lvl="8" indent="-457200" algn="l">
              <a:lnSpc>
                <a:spcPct val="90000"/>
              </a:lnSpc>
              <a:spcBef>
                <a:spcPts val="1000"/>
              </a:spcBef>
              <a:spcAft>
                <a:spcPts val="0"/>
              </a:spcAft>
              <a:buClr>
                <a:srgbClr val="888888"/>
              </a:buClr>
              <a:buSzPts val="1600"/>
              <a:buNone/>
              <a:defRPr sz="3200">
                <a:solidFill>
                  <a:srgbClr val="888888"/>
                </a:solidFill>
              </a:defRPr>
            </a:lvl9pPr>
          </a:lstStyle>
          <a:p>
            <a:endParaRPr/>
          </a:p>
        </p:txBody>
      </p:sp>
      <p:sp>
        <p:nvSpPr>
          <p:cNvPr id="26" name="Google Shape;26;p12"/>
          <p:cNvSpPr txBox="1">
            <a:spLocks noGrp="1"/>
          </p:cNvSpPr>
          <p:nvPr>
            <p:ph type="dt" idx="10"/>
          </p:nvPr>
        </p:nvSpPr>
        <p:spPr>
          <a:xfrm>
            <a:off x="1676400" y="12712701"/>
            <a:ext cx="5486400" cy="7302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2"/>
          <p:cNvSpPr txBox="1">
            <a:spLocks noGrp="1"/>
          </p:cNvSpPr>
          <p:nvPr>
            <p:ph type="ftr" idx="11"/>
          </p:nvPr>
        </p:nvSpPr>
        <p:spPr>
          <a:xfrm>
            <a:off x="8077200" y="12712701"/>
            <a:ext cx="8229600" cy="730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2"/>
          <p:cNvSpPr txBox="1">
            <a:spLocks noGrp="1"/>
          </p:cNvSpPr>
          <p:nvPr>
            <p:ph type="sldNum" idx="12"/>
          </p:nvPr>
        </p:nvSpPr>
        <p:spPr>
          <a:xfrm>
            <a:off x="17221200" y="12712701"/>
            <a:ext cx="5486400" cy="7302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8448627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29"/>
        <p:cNvGrpSpPr/>
        <p:nvPr/>
      </p:nvGrpSpPr>
      <p:grpSpPr>
        <a:xfrm>
          <a:off x="0" y="0"/>
          <a:ext cx="0" cy="0"/>
          <a:chOff x="0" y="0"/>
          <a:chExt cx="0" cy="0"/>
        </a:xfrm>
      </p:grpSpPr>
      <p:sp>
        <p:nvSpPr>
          <p:cNvPr id="30" name="Google Shape;30;p13"/>
          <p:cNvSpPr txBox="1">
            <a:spLocks noGrp="1"/>
          </p:cNvSpPr>
          <p:nvPr>
            <p:ph type="title"/>
          </p:nvPr>
        </p:nvSpPr>
        <p:spPr>
          <a:xfrm>
            <a:off x="1676400" y="730251"/>
            <a:ext cx="21031200" cy="265112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3"/>
          <p:cNvSpPr txBox="1">
            <a:spLocks noGrp="1"/>
          </p:cNvSpPr>
          <p:nvPr>
            <p:ph type="body" idx="1"/>
          </p:nvPr>
        </p:nvSpPr>
        <p:spPr>
          <a:xfrm>
            <a:off x="1676400" y="3651250"/>
            <a:ext cx="10363200" cy="8702676"/>
          </a:xfrm>
          <a:prstGeom prst="rect">
            <a:avLst/>
          </a:prstGeom>
          <a:noFill/>
          <a:ln>
            <a:noFill/>
          </a:ln>
        </p:spPr>
        <p:txBody>
          <a:bodyPr spcFirstLastPara="1" wrap="square" lIns="91425" tIns="45700" rIns="91425" bIns="45700" anchor="t" anchorCtr="0">
            <a:normAutofit/>
          </a:bodyPr>
          <a:lstStyle>
            <a:lvl1pPr marL="914400" lvl="0" indent="-685800" algn="l">
              <a:lnSpc>
                <a:spcPct val="90000"/>
              </a:lnSpc>
              <a:spcBef>
                <a:spcPts val="2000"/>
              </a:spcBef>
              <a:spcAft>
                <a:spcPts val="0"/>
              </a:spcAft>
              <a:buClr>
                <a:schemeClr val="dk1"/>
              </a:buClr>
              <a:buSzPts val="1800"/>
              <a:buChar char="•"/>
              <a:defRPr/>
            </a:lvl1pPr>
            <a:lvl2pPr marL="1828800" lvl="1" indent="-685800" algn="l">
              <a:lnSpc>
                <a:spcPct val="90000"/>
              </a:lnSpc>
              <a:spcBef>
                <a:spcPts val="1000"/>
              </a:spcBef>
              <a:spcAft>
                <a:spcPts val="0"/>
              </a:spcAft>
              <a:buClr>
                <a:schemeClr val="dk1"/>
              </a:buClr>
              <a:buSzPts val="1800"/>
              <a:buChar char="•"/>
              <a:defRPr/>
            </a:lvl2pPr>
            <a:lvl3pPr marL="2743200" lvl="2" indent="-685800" algn="l">
              <a:lnSpc>
                <a:spcPct val="90000"/>
              </a:lnSpc>
              <a:spcBef>
                <a:spcPts val="1000"/>
              </a:spcBef>
              <a:spcAft>
                <a:spcPts val="0"/>
              </a:spcAft>
              <a:buClr>
                <a:schemeClr val="dk1"/>
              </a:buClr>
              <a:buSzPts val="1800"/>
              <a:buChar char="•"/>
              <a:defRPr/>
            </a:lvl3pPr>
            <a:lvl4pPr marL="3657600" lvl="3" indent="-685800" algn="l">
              <a:lnSpc>
                <a:spcPct val="90000"/>
              </a:lnSpc>
              <a:spcBef>
                <a:spcPts val="1000"/>
              </a:spcBef>
              <a:spcAft>
                <a:spcPts val="0"/>
              </a:spcAft>
              <a:buClr>
                <a:schemeClr val="dk1"/>
              </a:buClr>
              <a:buSzPts val="1800"/>
              <a:buChar char="•"/>
              <a:defRPr/>
            </a:lvl4pPr>
            <a:lvl5pPr marL="4572000" lvl="4" indent="-685800" algn="l">
              <a:lnSpc>
                <a:spcPct val="90000"/>
              </a:lnSpc>
              <a:spcBef>
                <a:spcPts val="1000"/>
              </a:spcBef>
              <a:spcAft>
                <a:spcPts val="0"/>
              </a:spcAft>
              <a:buClr>
                <a:schemeClr val="dk1"/>
              </a:buClr>
              <a:buSzPts val="1800"/>
              <a:buChar char="•"/>
              <a:defRPr/>
            </a:lvl5pPr>
            <a:lvl6pPr marL="5486400" lvl="5" indent="-685800" algn="l">
              <a:lnSpc>
                <a:spcPct val="90000"/>
              </a:lnSpc>
              <a:spcBef>
                <a:spcPts val="1000"/>
              </a:spcBef>
              <a:spcAft>
                <a:spcPts val="0"/>
              </a:spcAft>
              <a:buClr>
                <a:schemeClr val="dk1"/>
              </a:buClr>
              <a:buSzPts val="1800"/>
              <a:buChar char="•"/>
              <a:defRPr/>
            </a:lvl6pPr>
            <a:lvl7pPr marL="6400800" lvl="6" indent="-685800" algn="l">
              <a:lnSpc>
                <a:spcPct val="90000"/>
              </a:lnSpc>
              <a:spcBef>
                <a:spcPts val="1000"/>
              </a:spcBef>
              <a:spcAft>
                <a:spcPts val="0"/>
              </a:spcAft>
              <a:buClr>
                <a:schemeClr val="dk1"/>
              </a:buClr>
              <a:buSzPts val="1800"/>
              <a:buChar char="•"/>
              <a:defRPr/>
            </a:lvl7pPr>
            <a:lvl8pPr marL="7315200" lvl="7" indent="-685800" algn="l">
              <a:lnSpc>
                <a:spcPct val="90000"/>
              </a:lnSpc>
              <a:spcBef>
                <a:spcPts val="1000"/>
              </a:spcBef>
              <a:spcAft>
                <a:spcPts val="0"/>
              </a:spcAft>
              <a:buClr>
                <a:schemeClr val="dk1"/>
              </a:buClr>
              <a:buSzPts val="1800"/>
              <a:buChar char="•"/>
              <a:defRPr/>
            </a:lvl8pPr>
            <a:lvl9pPr marL="8229600" lvl="8" indent="-685800" algn="l">
              <a:lnSpc>
                <a:spcPct val="90000"/>
              </a:lnSpc>
              <a:spcBef>
                <a:spcPts val="1000"/>
              </a:spcBef>
              <a:spcAft>
                <a:spcPts val="0"/>
              </a:spcAft>
              <a:buClr>
                <a:schemeClr val="dk1"/>
              </a:buClr>
              <a:buSzPts val="1800"/>
              <a:buChar char="•"/>
              <a:defRPr/>
            </a:lvl9pPr>
          </a:lstStyle>
          <a:p>
            <a:endParaRPr/>
          </a:p>
        </p:txBody>
      </p:sp>
      <p:sp>
        <p:nvSpPr>
          <p:cNvPr id="32" name="Google Shape;32;p13"/>
          <p:cNvSpPr txBox="1">
            <a:spLocks noGrp="1"/>
          </p:cNvSpPr>
          <p:nvPr>
            <p:ph type="body" idx="2"/>
          </p:nvPr>
        </p:nvSpPr>
        <p:spPr>
          <a:xfrm>
            <a:off x="12344400" y="3651250"/>
            <a:ext cx="10363200" cy="8702676"/>
          </a:xfrm>
          <a:prstGeom prst="rect">
            <a:avLst/>
          </a:prstGeom>
          <a:noFill/>
          <a:ln>
            <a:noFill/>
          </a:ln>
        </p:spPr>
        <p:txBody>
          <a:bodyPr spcFirstLastPara="1" wrap="square" lIns="91425" tIns="45700" rIns="91425" bIns="45700" anchor="t" anchorCtr="0">
            <a:normAutofit/>
          </a:bodyPr>
          <a:lstStyle>
            <a:lvl1pPr marL="914400" lvl="0" indent="-685800" algn="l">
              <a:lnSpc>
                <a:spcPct val="90000"/>
              </a:lnSpc>
              <a:spcBef>
                <a:spcPts val="2000"/>
              </a:spcBef>
              <a:spcAft>
                <a:spcPts val="0"/>
              </a:spcAft>
              <a:buClr>
                <a:schemeClr val="dk1"/>
              </a:buClr>
              <a:buSzPts val="1800"/>
              <a:buChar char="•"/>
              <a:defRPr/>
            </a:lvl1pPr>
            <a:lvl2pPr marL="1828800" lvl="1" indent="-685800" algn="l">
              <a:lnSpc>
                <a:spcPct val="90000"/>
              </a:lnSpc>
              <a:spcBef>
                <a:spcPts val="1000"/>
              </a:spcBef>
              <a:spcAft>
                <a:spcPts val="0"/>
              </a:spcAft>
              <a:buClr>
                <a:schemeClr val="dk1"/>
              </a:buClr>
              <a:buSzPts val="1800"/>
              <a:buChar char="•"/>
              <a:defRPr/>
            </a:lvl2pPr>
            <a:lvl3pPr marL="2743200" lvl="2" indent="-685800" algn="l">
              <a:lnSpc>
                <a:spcPct val="90000"/>
              </a:lnSpc>
              <a:spcBef>
                <a:spcPts val="1000"/>
              </a:spcBef>
              <a:spcAft>
                <a:spcPts val="0"/>
              </a:spcAft>
              <a:buClr>
                <a:schemeClr val="dk1"/>
              </a:buClr>
              <a:buSzPts val="1800"/>
              <a:buChar char="•"/>
              <a:defRPr/>
            </a:lvl3pPr>
            <a:lvl4pPr marL="3657600" lvl="3" indent="-685800" algn="l">
              <a:lnSpc>
                <a:spcPct val="90000"/>
              </a:lnSpc>
              <a:spcBef>
                <a:spcPts val="1000"/>
              </a:spcBef>
              <a:spcAft>
                <a:spcPts val="0"/>
              </a:spcAft>
              <a:buClr>
                <a:schemeClr val="dk1"/>
              </a:buClr>
              <a:buSzPts val="1800"/>
              <a:buChar char="•"/>
              <a:defRPr/>
            </a:lvl4pPr>
            <a:lvl5pPr marL="4572000" lvl="4" indent="-685800" algn="l">
              <a:lnSpc>
                <a:spcPct val="90000"/>
              </a:lnSpc>
              <a:spcBef>
                <a:spcPts val="1000"/>
              </a:spcBef>
              <a:spcAft>
                <a:spcPts val="0"/>
              </a:spcAft>
              <a:buClr>
                <a:schemeClr val="dk1"/>
              </a:buClr>
              <a:buSzPts val="1800"/>
              <a:buChar char="•"/>
              <a:defRPr/>
            </a:lvl5pPr>
            <a:lvl6pPr marL="5486400" lvl="5" indent="-685800" algn="l">
              <a:lnSpc>
                <a:spcPct val="90000"/>
              </a:lnSpc>
              <a:spcBef>
                <a:spcPts val="1000"/>
              </a:spcBef>
              <a:spcAft>
                <a:spcPts val="0"/>
              </a:spcAft>
              <a:buClr>
                <a:schemeClr val="dk1"/>
              </a:buClr>
              <a:buSzPts val="1800"/>
              <a:buChar char="•"/>
              <a:defRPr/>
            </a:lvl6pPr>
            <a:lvl7pPr marL="6400800" lvl="6" indent="-685800" algn="l">
              <a:lnSpc>
                <a:spcPct val="90000"/>
              </a:lnSpc>
              <a:spcBef>
                <a:spcPts val="1000"/>
              </a:spcBef>
              <a:spcAft>
                <a:spcPts val="0"/>
              </a:spcAft>
              <a:buClr>
                <a:schemeClr val="dk1"/>
              </a:buClr>
              <a:buSzPts val="1800"/>
              <a:buChar char="•"/>
              <a:defRPr/>
            </a:lvl7pPr>
            <a:lvl8pPr marL="7315200" lvl="7" indent="-685800" algn="l">
              <a:lnSpc>
                <a:spcPct val="90000"/>
              </a:lnSpc>
              <a:spcBef>
                <a:spcPts val="1000"/>
              </a:spcBef>
              <a:spcAft>
                <a:spcPts val="0"/>
              </a:spcAft>
              <a:buClr>
                <a:schemeClr val="dk1"/>
              </a:buClr>
              <a:buSzPts val="1800"/>
              <a:buChar char="•"/>
              <a:defRPr/>
            </a:lvl8pPr>
            <a:lvl9pPr marL="8229600" lvl="8" indent="-685800" algn="l">
              <a:lnSpc>
                <a:spcPct val="90000"/>
              </a:lnSpc>
              <a:spcBef>
                <a:spcPts val="1000"/>
              </a:spcBef>
              <a:spcAft>
                <a:spcPts val="0"/>
              </a:spcAft>
              <a:buClr>
                <a:schemeClr val="dk1"/>
              </a:buClr>
              <a:buSzPts val="1800"/>
              <a:buChar char="•"/>
              <a:defRPr/>
            </a:lvl9pPr>
          </a:lstStyle>
          <a:p>
            <a:endParaRPr/>
          </a:p>
        </p:txBody>
      </p:sp>
      <p:sp>
        <p:nvSpPr>
          <p:cNvPr id="33" name="Google Shape;33;p13"/>
          <p:cNvSpPr txBox="1">
            <a:spLocks noGrp="1"/>
          </p:cNvSpPr>
          <p:nvPr>
            <p:ph type="dt" idx="10"/>
          </p:nvPr>
        </p:nvSpPr>
        <p:spPr>
          <a:xfrm>
            <a:off x="1676400" y="12712701"/>
            <a:ext cx="5486400" cy="7302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3"/>
          <p:cNvSpPr txBox="1">
            <a:spLocks noGrp="1"/>
          </p:cNvSpPr>
          <p:nvPr>
            <p:ph type="ftr" idx="11"/>
          </p:nvPr>
        </p:nvSpPr>
        <p:spPr>
          <a:xfrm>
            <a:off x="8077200" y="12712701"/>
            <a:ext cx="8229600" cy="730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3"/>
          <p:cNvSpPr txBox="1">
            <a:spLocks noGrp="1"/>
          </p:cNvSpPr>
          <p:nvPr>
            <p:ph type="sldNum" idx="12"/>
          </p:nvPr>
        </p:nvSpPr>
        <p:spPr>
          <a:xfrm>
            <a:off x="17221200" y="12712701"/>
            <a:ext cx="5486400" cy="7302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8928496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6"/>
        <p:cNvGrpSpPr/>
        <p:nvPr/>
      </p:nvGrpSpPr>
      <p:grpSpPr>
        <a:xfrm>
          <a:off x="0" y="0"/>
          <a:ext cx="0" cy="0"/>
          <a:chOff x="0" y="0"/>
          <a:chExt cx="0" cy="0"/>
        </a:xfrm>
      </p:grpSpPr>
      <p:sp>
        <p:nvSpPr>
          <p:cNvPr id="37" name="Google Shape;37;p14"/>
          <p:cNvSpPr txBox="1">
            <a:spLocks noGrp="1"/>
          </p:cNvSpPr>
          <p:nvPr>
            <p:ph type="title"/>
          </p:nvPr>
        </p:nvSpPr>
        <p:spPr>
          <a:xfrm>
            <a:off x="1679576" y="730251"/>
            <a:ext cx="21031200" cy="265112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4"/>
          <p:cNvSpPr txBox="1">
            <a:spLocks noGrp="1"/>
          </p:cNvSpPr>
          <p:nvPr>
            <p:ph type="body" idx="1"/>
          </p:nvPr>
        </p:nvSpPr>
        <p:spPr>
          <a:xfrm>
            <a:off x="1679577" y="3362326"/>
            <a:ext cx="10315574" cy="1647824"/>
          </a:xfrm>
          <a:prstGeom prst="rect">
            <a:avLst/>
          </a:prstGeom>
          <a:noFill/>
          <a:ln>
            <a:noFill/>
          </a:ln>
        </p:spPr>
        <p:txBody>
          <a:bodyPr spcFirstLastPara="1" wrap="square" lIns="91425" tIns="45700" rIns="91425" bIns="45700" anchor="b" anchorCtr="0">
            <a:normAutofit/>
          </a:bodyPr>
          <a:lstStyle>
            <a:lvl1pPr marL="914400" lvl="0" indent="-457200" algn="l">
              <a:lnSpc>
                <a:spcPct val="90000"/>
              </a:lnSpc>
              <a:spcBef>
                <a:spcPts val="2000"/>
              </a:spcBef>
              <a:spcAft>
                <a:spcPts val="0"/>
              </a:spcAft>
              <a:buClr>
                <a:schemeClr val="dk1"/>
              </a:buClr>
              <a:buSzPts val="2400"/>
              <a:buNone/>
              <a:defRPr sz="4800" b="1"/>
            </a:lvl1pPr>
            <a:lvl2pPr marL="1828800" lvl="1" indent="-457200" algn="l">
              <a:lnSpc>
                <a:spcPct val="90000"/>
              </a:lnSpc>
              <a:spcBef>
                <a:spcPts val="1000"/>
              </a:spcBef>
              <a:spcAft>
                <a:spcPts val="0"/>
              </a:spcAft>
              <a:buClr>
                <a:schemeClr val="dk1"/>
              </a:buClr>
              <a:buSzPts val="2000"/>
              <a:buNone/>
              <a:defRPr sz="4000" b="1"/>
            </a:lvl2pPr>
            <a:lvl3pPr marL="2743200" lvl="2" indent="-457200" algn="l">
              <a:lnSpc>
                <a:spcPct val="90000"/>
              </a:lnSpc>
              <a:spcBef>
                <a:spcPts val="1000"/>
              </a:spcBef>
              <a:spcAft>
                <a:spcPts val="0"/>
              </a:spcAft>
              <a:buClr>
                <a:schemeClr val="dk1"/>
              </a:buClr>
              <a:buSzPts val="1800"/>
              <a:buNone/>
              <a:defRPr sz="3600" b="1"/>
            </a:lvl3pPr>
            <a:lvl4pPr marL="3657600" lvl="3" indent="-457200" algn="l">
              <a:lnSpc>
                <a:spcPct val="90000"/>
              </a:lnSpc>
              <a:spcBef>
                <a:spcPts val="1000"/>
              </a:spcBef>
              <a:spcAft>
                <a:spcPts val="0"/>
              </a:spcAft>
              <a:buClr>
                <a:schemeClr val="dk1"/>
              </a:buClr>
              <a:buSzPts val="1600"/>
              <a:buNone/>
              <a:defRPr sz="3200" b="1"/>
            </a:lvl4pPr>
            <a:lvl5pPr marL="4572000" lvl="4" indent="-457200" algn="l">
              <a:lnSpc>
                <a:spcPct val="90000"/>
              </a:lnSpc>
              <a:spcBef>
                <a:spcPts val="1000"/>
              </a:spcBef>
              <a:spcAft>
                <a:spcPts val="0"/>
              </a:spcAft>
              <a:buClr>
                <a:schemeClr val="dk1"/>
              </a:buClr>
              <a:buSzPts val="1600"/>
              <a:buNone/>
              <a:defRPr sz="3200" b="1"/>
            </a:lvl5pPr>
            <a:lvl6pPr marL="5486400" lvl="5" indent="-457200" algn="l">
              <a:lnSpc>
                <a:spcPct val="90000"/>
              </a:lnSpc>
              <a:spcBef>
                <a:spcPts val="1000"/>
              </a:spcBef>
              <a:spcAft>
                <a:spcPts val="0"/>
              </a:spcAft>
              <a:buClr>
                <a:schemeClr val="dk1"/>
              </a:buClr>
              <a:buSzPts val="1600"/>
              <a:buNone/>
              <a:defRPr sz="3200" b="1"/>
            </a:lvl6pPr>
            <a:lvl7pPr marL="6400800" lvl="6" indent="-457200" algn="l">
              <a:lnSpc>
                <a:spcPct val="90000"/>
              </a:lnSpc>
              <a:spcBef>
                <a:spcPts val="1000"/>
              </a:spcBef>
              <a:spcAft>
                <a:spcPts val="0"/>
              </a:spcAft>
              <a:buClr>
                <a:schemeClr val="dk1"/>
              </a:buClr>
              <a:buSzPts val="1600"/>
              <a:buNone/>
              <a:defRPr sz="3200" b="1"/>
            </a:lvl7pPr>
            <a:lvl8pPr marL="7315200" lvl="7" indent="-457200" algn="l">
              <a:lnSpc>
                <a:spcPct val="90000"/>
              </a:lnSpc>
              <a:spcBef>
                <a:spcPts val="1000"/>
              </a:spcBef>
              <a:spcAft>
                <a:spcPts val="0"/>
              </a:spcAft>
              <a:buClr>
                <a:schemeClr val="dk1"/>
              </a:buClr>
              <a:buSzPts val="1600"/>
              <a:buNone/>
              <a:defRPr sz="3200" b="1"/>
            </a:lvl8pPr>
            <a:lvl9pPr marL="8229600" lvl="8" indent="-457200" algn="l">
              <a:lnSpc>
                <a:spcPct val="90000"/>
              </a:lnSpc>
              <a:spcBef>
                <a:spcPts val="1000"/>
              </a:spcBef>
              <a:spcAft>
                <a:spcPts val="0"/>
              </a:spcAft>
              <a:buClr>
                <a:schemeClr val="dk1"/>
              </a:buClr>
              <a:buSzPts val="1600"/>
              <a:buNone/>
              <a:defRPr sz="3200" b="1"/>
            </a:lvl9pPr>
          </a:lstStyle>
          <a:p>
            <a:endParaRPr/>
          </a:p>
        </p:txBody>
      </p:sp>
      <p:sp>
        <p:nvSpPr>
          <p:cNvPr id="39" name="Google Shape;39;p14"/>
          <p:cNvSpPr txBox="1">
            <a:spLocks noGrp="1"/>
          </p:cNvSpPr>
          <p:nvPr>
            <p:ph type="body" idx="2"/>
          </p:nvPr>
        </p:nvSpPr>
        <p:spPr>
          <a:xfrm>
            <a:off x="1679577" y="5010150"/>
            <a:ext cx="10315574" cy="7369176"/>
          </a:xfrm>
          <a:prstGeom prst="rect">
            <a:avLst/>
          </a:prstGeom>
          <a:noFill/>
          <a:ln>
            <a:noFill/>
          </a:ln>
        </p:spPr>
        <p:txBody>
          <a:bodyPr spcFirstLastPara="1" wrap="square" lIns="91425" tIns="45700" rIns="91425" bIns="45700" anchor="t" anchorCtr="0">
            <a:normAutofit/>
          </a:bodyPr>
          <a:lstStyle>
            <a:lvl1pPr marL="914400" lvl="0" indent="-685800" algn="l">
              <a:lnSpc>
                <a:spcPct val="90000"/>
              </a:lnSpc>
              <a:spcBef>
                <a:spcPts val="2000"/>
              </a:spcBef>
              <a:spcAft>
                <a:spcPts val="0"/>
              </a:spcAft>
              <a:buClr>
                <a:schemeClr val="dk1"/>
              </a:buClr>
              <a:buSzPts val="1800"/>
              <a:buChar char="•"/>
              <a:defRPr/>
            </a:lvl1pPr>
            <a:lvl2pPr marL="1828800" lvl="1" indent="-685800" algn="l">
              <a:lnSpc>
                <a:spcPct val="90000"/>
              </a:lnSpc>
              <a:spcBef>
                <a:spcPts val="1000"/>
              </a:spcBef>
              <a:spcAft>
                <a:spcPts val="0"/>
              </a:spcAft>
              <a:buClr>
                <a:schemeClr val="dk1"/>
              </a:buClr>
              <a:buSzPts val="1800"/>
              <a:buChar char="•"/>
              <a:defRPr/>
            </a:lvl2pPr>
            <a:lvl3pPr marL="2743200" lvl="2" indent="-685800" algn="l">
              <a:lnSpc>
                <a:spcPct val="90000"/>
              </a:lnSpc>
              <a:spcBef>
                <a:spcPts val="1000"/>
              </a:spcBef>
              <a:spcAft>
                <a:spcPts val="0"/>
              </a:spcAft>
              <a:buClr>
                <a:schemeClr val="dk1"/>
              </a:buClr>
              <a:buSzPts val="1800"/>
              <a:buChar char="•"/>
              <a:defRPr/>
            </a:lvl3pPr>
            <a:lvl4pPr marL="3657600" lvl="3" indent="-685800" algn="l">
              <a:lnSpc>
                <a:spcPct val="90000"/>
              </a:lnSpc>
              <a:spcBef>
                <a:spcPts val="1000"/>
              </a:spcBef>
              <a:spcAft>
                <a:spcPts val="0"/>
              </a:spcAft>
              <a:buClr>
                <a:schemeClr val="dk1"/>
              </a:buClr>
              <a:buSzPts val="1800"/>
              <a:buChar char="•"/>
              <a:defRPr/>
            </a:lvl4pPr>
            <a:lvl5pPr marL="4572000" lvl="4" indent="-685800" algn="l">
              <a:lnSpc>
                <a:spcPct val="90000"/>
              </a:lnSpc>
              <a:spcBef>
                <a:spcPts val="1000"/>
              </a:spcBef>
              <a:spcAft>
                <a:spcPts val="0"/>
              </a:spcAft>
              <a:buClr>
                <a:schemeClr val="dk1"/>
              </a:buClr>
              <a:buSzPts val="1800"/>
              <a:buChar char="•"/>
              <a:defRPr/>
            </a:lvl5pPr>
            <a:lvl6pPr marL="5486400" lvl="5" indent="-685800" algn="l">
              <a:lnSpc>
                <a:spcPct val="90000"/>
              </a:lnSpc>
              <a:spcBef>
                <a:spcPts val="1000"/>
              </a:spcBef>
              <a:spcAft>
                <a:spcPts val="0"/>
              </a:spcAft>
              <a:buClr>
                <a:schemeClr val="dk1"/>
              </a:buClr>
              <a:buSzPts val="1800"/>
              <a:buChar char="•"/>
              <a:defRPr/>
            </a:lvl6pPr>
            <a:lvl7pPr marL="6400800" lvl="6" indent="-685800" algn="l">
              <a:lnSpc>
                <a:spcPct val="90000"/>
              </a:lnSpc>
              <a:spcBef>
                <a:spcPts val="1000"/>
              </a:spcBef>
              <a:spcAft>
                <a:spcPts val="0"/>
              </a:spcAft>
              <a:buClr>
                <a:schemeClr val="dk1"/>
              </a:buClr>
              <a:buSzPts val="1800"/>
              <a:buChar char="•"/>
              <a:defRPr/>
            </a:lvl7pPr>
            <a:lvl8pPr marL="7315200" lvl="7" indent="-685800" algn="l">
              <a:lnSpc>
                <a:spcPct val="90000"/>
              </a:lnSpc>
              <a:spcBef>
                <a:spcPts val="1000"/>
              </a:spcBef>
              <a:spcAft>
                <a:spcPts val="0"/>
              </a:spcAft>
              <a:buClr>
                <a:schemeClr val="dk1"/>
              </a:buClr>
              <a:buSzPts val="1800"/>
              <a:buChar char="•"/>
              <a:defRPr/>
            </a:lvl8pPr>
            <a:lvl9pPr marL="8229600" lvl="8" indent="-685800" algn="l">
              <a:lnSpc>
                <a:spcPct val="90000"/>
              </a:lnSpc>
              <a:spcBef>
                <a:spcPts val="1000"/>
              </a:spcBef>
              <a:spcAft>
                <a:spcPts val="0"/>
              </a:spcAft>
              <a:buClr>
                <a:schemeClr val="dk1"/>
              </a:buClr>
              <a:buSzPts val="1800"/>
              <a:buChar char="•"/>
              <a:defRPr/>
            </a:lvl9pPr>
          </a:lstStyle>
          <a:p>
            <a:endParaRPr/>
          </a:p>
        </p:txBody>
      </p:sp>
      <p:sp>
        <p:nvSpPr>
          <p:cNvPr id="40" name="Google Shape;40;p14"/>
          <p:cNvSpPr txBox="1">
            <a:spLocks noGrp="1"/>
          </p:cNvSpPr>
          <p:nvPr>
            <p:ph type="body" idx="3"/>
          </p:nvPr>
        </p:nvSpPr>
        <p:spPr>
          <a:xfrm>
            <a:off x="12344400" y="3362326"/>
            <a:ext cx="10366376" cy="1647824"/>
          </a:xfrm>
          <a:prstGeom prst="rect">
            <a:avLst/>
          </a:prstGeom>
          <a:noFill/>
          <a:ln>
            <a:noFill/>
          </a:ln>
        </p:spPr>
        <p:txBody>
          <a:bodyPr spcFirstLastPara="1" wrap="square" lIns="91425" tIns="45700" rIns="91425" bIns="45700" anchor="b" anchorCtr="0">
            <a:normAutofit/>
          </a:bodyPr>
          <a:lstStyle>
            <a:lvl1pPr marL="914400" lvl="0" indent="-457200" algn="l">
              <a:lnSpc>
                <a:spcPct val="90000"/>
              </a:lnSpc>
              <a:spcBef>
                <a:spcPts val="2000"/>
              </a:spcBef>
              <a:spcAft>
                <a:spcPts val="0"/>
              </a:spcAft>
              <a:buClr>
                <a:schemeClr val="dk1"/>
              </a:buClr>
              <a:buSzPts val="2400"/>
              <a:buNone/>
              <a:defRPr sz="4800" b="1"/>
            </a:lvl1pPr>
            <a:lvl2pPr marL="1828800" lvl="1" indent="-457200" algn="l">
              <a:lnSpc>
                <a:spcPct val="90000"/>
              </a:lnSpc>
              <a:spcBef>
                <a:spcPts val="1000"/>
              </a:spcBef>
              <a:spcAft>
                <a:spcPts val="0"/>
              </a:spcAft>
              <a:buClr>
                <a:schemeClr val="dk1"/>
              </a:buClr>
              <a:buSzPts val="2000"/>
              <a:buNone/>
              <a:defRPr sz="4000" b="1"/>
            </a:lvl2pPr>
            <a:lvl3pPr marL="2743200" lvl="2" indent="-457200" algn="l">
              <a:lnSpc>
                <a:spcPct val="90000"/>
              </a:lnSpc>
              <a:spcBef>
                <a:spcPts val="1000"/>
              </a:spcBef>
              <a:spcAft>
                <a:spcPts val="0"/>
              </a:spcAft>
              <a:buClr>
                <a:schemeClr val="dk1"/>
              </a:buClr>
              <a:buSzPts val="1800"/>
              <a:buNone/>
              <a:defRPr sz="3600" b="1"/>
            </a:lvl3pPr>
            <a:lvl4pPr marL="3657600" lvl="3" indent="-457200" algn="l">
              <a:lnSpc>
                <a:spcPct val="90000"/>
              </a:lnSpc>
              <a:spcBef>
                <a:spcPts val="1000"/>
              </a:spcBef>
              <a:spcAft>
                <a:spcPts val="0"/>
              </a:spcAft>
              <a:buClr>
                <a:schemeClr val="dk1"/>
              </a:buClr>
              <a:buSzPts val="1600"/>
              <a:buNone/>
              <a:defRPr sz="3200" b="1"/>
            </a:lvl4pPr>
            <a:lvl5pPr marL="4572000" lvl="4" indent="-457200" algn="l">
              <a:lnSpc>
                <a:spcPct val="90000"/>
              </a:lnSpc>
              <a:spcBef>
                <a:spcPts val="1000"/>
              </a:spcBef>
              <a:spcAft>
                <a:spcPts val="0"/>
              </a:spcAft>
              <a:buClr>
                <a:schemeClr val="dk1"/>
              </a:buClr>
              <a:buSzPts val="1600"/>
              <a:buNone/>
              <a:defRPr sz="3200" b="1"/>
            </a:lvl5pPr>
            <a:lvl6pPr marL="5486400" lvl="5" indent="-457200" algn="l">
              <a:lnSpc>
                <a:spcPct val="90000"/>
              </a:lnSpc>
              <a:spcBef>
                <a:spcPts val="1000"/>
              </a:spcBef>
              <a:spcAft>
                <a:spcPts val="0"/>
              </a:spcAft>
              <a:buClr>
                <a:schemeClr val="dk1"/>
              </a:buClr>
              <a:buSzPts val="1600"/>
              <a:buNone/>
              <a:defRPr sz="3200" b="1"/>
            </a:lvl6pPr>
            <a:lvl7pPr marL="6400800" lvl="6" indent="-457200" algn="l">
              <a:lnSpc>
                <a:spcPct val="90000"/>
              </a:lnSpc>
              <a:spcBef>
                <a:spcPts val="1000"/>
              </a:spcBef>
              <a:spcAft>
                <a:spcPts val="0"/>
              </a:spcAft>
              <a:buClr>
                <a:schemeClr val="dk1"/>
              </a:buClr>
              <a:buSzPts val="1600"/>
              <a:buNone/>
              <a:defRPr sz="3200" b="1"/>
            </a:lvl7pPr>
            <a:lvl8pPr marL="7315200" lvl="7" indent="-457200" algn="l">
              <a:lnSpc>
                <a:spcPct val="90000"/>
              </a:lnSpc>
              <a:spcBef>
                <a:spcPts val="1000"/>
              </a:spcBef>
              <a:spcAft>
                <a:spcPts val="0"/>
              </a:spcAft>
              <a:buClr>
                <a:schemeClr val="dk1"/>
              </a:buClr>
              <a:buSzPts val="1600"/>
              <a:buNone/>
              <a:defRPr sz="3200" b="1"/>
            </a:lvl8pPr>
            <a:lvl9pPr marL="8229600" lvl="8" indent="-457200" algn="l">
              <a:lnSpc>
                <a:spcPct val="90000"/>
              </a:lnSpc>
              <a:spcBef>
                <a:spcPts val="1000"/>
              </a:spcBef>
              <a:spcAft>
                <a:spcPts val="0"/>
              </a:spcAft>
              <a:buClr>
                <a:schemeClr val="dk1"/>
              </a:buClr>
              <a:buSzPts val="1600"/>
              <a:buNone/>
              <a:defRPr sz="3200" b="1"/>
            </a:lvl9pPr>
          </a:lstStyle>
          <a:p>
            <a:endParaRPr/>
          </a:p>
        </p:txBody>
      </p:sp>
      <p:sp>
        <p:nvSpPr>
          <p:cNvPr id="41" name="Google Shape;41;p14"/>
          <p:cNvSpPr txBox="1">
            <a:spLocks noGrp="1"/>
          </p:cNvSpPr>
          <p:nvPr>
            <p:ph type="body" idx="4"/>
          </p:nvPr>
        </p:nvSpPr>
        <p:spPr>
          <a:xfrm>
            <a:off x="12344400" y="5010150"/>
            <a:ext cx="10366376" cy="7369176"/>
          </a:xfrm>
          <a:prstGeom prst="rect">
            <a:avLst/>
          </a:prstGeom>
          <a:noFill/>
          <a:ln>
            <a:noFill/>
          </a:ln>
        </p:spPr>
        <p:txBody>
          <a:bodyPr spcFirstLastPara="1" wrap="square" lIns="91425" tIns="45700" rIns="91425" bIns="45700" anchor="t" anchorCtr="0">
            <a:normAutofit/>
          </a:bodyPr>
          <a:lstStyle>
            <a:lvl1pPr marL="914400" lvl="0" indent="-685800" algn="l">
              <a:lnSpc>
                <a:spcPct val="90000"/>
              </a:lnSpc>
              <a:spcBef>
                <a:spcPts val="2000"/>
              </a:spcBef>
              <a:spcAft>
                <a:spcPts val="0"/>
              </a:spcAft>
              <a:buClr>
                <a:schemeClr val="dk1"/>
              </a:buClr>
              <a:buSzPts val="1800"/>
              <a:buChar char="•"/>
              <a:defRPr/>
            </a:lvl1pPr>
            <a:lvl2pPr marL="1828800" lvl="1" indent="-685800" algn="l">
              <a:lnSpc>
                <a:spcPct val="90000"/>
              </a:lnSpc>
              <a:spcBef>
                <a:spcPts val="1000"/>
              </a:spcBef>
              <a:spcAft>
                <a:spcPts val="0"/>
              </a:spcAft>
              <a:buClr>
                <a:schemeClr val="dk1"/>
              </a:buClr>
              <a:buSzPts val="1800"/>
              <a:buChar char="•"/>
              <a:defRPr/>
            </a:lvl2pPr>
            <a:lvl3pPr marL="2743200" lvl="2" indent="-685800" algn="l">
              <a:lnSpc>
                <a:spcPct val="90000"/>
              </a:lnSpc>
              <a:spcBef>
                <a:spcPts val="1000"/>
              </a:spcBef>
              <a:spcAft>
                <a:spcPts val="0"/>
              </a:spcAft>
              <a:buClr>
                <a:schemeClr val="dk1"/>
              </a:buClr>
              <a:buSzPts val="1800"/>
              <a:buChar char="•"/>
              <a:defRPr/>
            </a:lvl3pPr>
            <a:lvl4pPr marL="3657600" lvl="3" indent="-685800" algn="l">
              <a:lnSpc>
                <a:spcPct val="90000"/>
              </a:lnSpc>
              <a:spcBef>
                <a:spcPts val="1000"/>
              </a:spcBef>
              <a:spcAft>
                <a:spcPts val="0"/>
              </a:spcAft>
              <a:buClr>
                <a:schemeClr val="dk1"/>
              </a:buClr>
              <a:buSzPts val="1800"/>
              <a:buChar char="•"/>
              <a:defRPr/>
            </a:lvl4pPr>
            <a:lvl5pPr marL="4572000" lvl="4" indent="-685800" algn="l">
              <a:lnSpc>
                <a:spcPct val="90000"/>
              </a:lnSpc>
              <a:spcBef>
                <a:spcPts val="1000"/>
              </a:spcBef>
              <a:spcAft>
                <a:spcPts val="0"/>
              </a:spcAft>
              <a:buClr>
                <a:schemeClr val="dk1"/>
              </a:buClr>
              <a:buSzPts val="1800"/>
              <a:buChar char="•"/>
              <a:defRPr/>
            </a:lvl5pPr>
            <a:lvl6pPr marL="5486400" lvl="5" indent="-685800" algn="l">
              <a:lnSpc>
                <a:spcPct val="90000"/>
              </a:lnSpc>
              <a:spcBef>
                <a:spcPts val="1000"/>
              </a:spcBef>
              <a:spcAft>
                <a:spcPts val="0"/>
              </a:spcAft>
              <a:buClr>
                <a:schemeClr val="dk1"/>
              </a:buClr>
              <a:buSzPts val="1800"/>
              <a:buChar char="•"/>
              <a:defRPr/>
            </a:lvl6pPr>
            <a:lvl7pPr marL="6400800" lvl="6" indent="-685800" algn="l">
              <a:lnSpc>
                <a:spcPct val="90000"/>
              </a:lnSpc>
              <a:spcBef>
                <a:spcPts val="1000"/>
              </a:spcBef>
              <a:spcAft>
                <a:spcPts val="0"/>
              </a:spcAft>
              <a:buClr>
                <a:schemeClr val="dk1"/>
              </a:buClr>
              <a:buSzPts val="1800"/>
              <a:buChar char="•"/>
              <a:defRPr/>
            </a:lvl7pPr>
            <a:lvl8pPr marL="7315200" lvl="7" indent="-685800" algn="l">
              <a:lnSpc>
                <a:spcPct val="90000"/>
              </a:lnSpc>
              <a:spcBef>
                <a:spcPts val="1000"/>
              </a:spcBef>
              <a:spcAft>
                <a:spcPts val="0"/>
              </a:spcAft>
              <a:buClr>
                <a:schemeClr val="dk1"/>
              </a:buClr>
              <a:buSzPts val="1800"/>
              <a:buChar char="•"/>
              <a:defRPr/>
            </a:lvl8pPr>
            <a:lvl9pPr marL="8229600" lvl="8" indent="-685800" algn="l">
              <a:lnSpc>
                <a:spcPct val="90000"/>
              </a:lnSpc>
              <a:spcBef>
                <a:spcPts val="1000"/>
              </a:spcBef>
              <a:spcAft>
                <a:spcPts val="0"/>
              </a:spcAft>
              <a:buClr>
                <a:schemeClr val="dk1"/>
              </a:buClr>
              <a:buSzPts val="1800"/>
              <a:buChar char="•"/>
              <a:defRPr/>
            </a:lvl9pPr>
          </a:lstStyle>
          <a:p>
            <a:endParaRPr/>
          </a:p>
        </p:txBody>
      </p:sp>
      <p:sp>
        <p:nvSpPr>
          <p:cNvPr id="42" name="Google Shape;42;p14"/>
          <p:cNvSpPr txBox="1">
            <a:spLocks noGrp="1"/>
          </p:cNvSpPr>
          <p:nvPr>
            <p:ph type="dt" idx="10"/>
          </p:nvPr>
        </p:nvSpPr>
        <p:spPr>
          <a:xfrm>
            <a:off x="1676400" y="12712701"/>
            <a:ext cx="5486400" cy="7302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4"/>
          <p:cNvSpPr txBox="1">
            <a:spLocks noGrp="1"/>
          </p:cNvSpPr>
          <p:nvPr>
            <p:ph type="ftr" idx="11"/>
          </p:nvPr>
        </p:nvSpPr>
        <p:spPr>
          <a:xfrm>
            <a:off x="8077200" y="12712701"/>
            <a:ext cx="8229600" cy="730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4"/>
          <p:cNvSpPr txBox="1">
            <a:spLocks noGrp="1"/>
          </p:cNvSpPr>
          <p:nvPr>
            <p:ph type="sldNum" idx="12"/>
          </p:nvPr>
        </p:nvSpPr>
        <p:spPr>
          <a:xfrm>
            <a:off x="17221200" y="12712701"/>
            <a:ext cx="5486400" cy="7302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6187497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5"/>
        <p:cNvGrpSpPr/>
        <p:nvPr/>
      </p:nvGrpSpPr>
      <p:grpSpPr>
        <a:xfrm>
          <a:off x="0" y="0"/>
          <a:ext cx="0" cy="0"/>
          <a:chOff x="0" y="0"/>
          <a:chExt cx="0" cy="0"/>
        </a:xfrm>
      </p:grpSpPr>
      <p:sp>
        <p:nvSpPr>
          <p:cNvPr id="46" name="Google Shape;46;p15"/>
          <p:cNvSpPr txBox="1">
            <a:spLocks noGrp="1"/>
          </p:cNvSpPr>
          <p:nvPr>
            <p:ph type="title"/>
          </p:nvPr>
        </p:nvSpPr>
        <p:spPr>
          <a:xfrm>
            <a:off x="1676400" y="730251"/>
            <a:ext cx="21031200" cy="265112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5"/>
          <p:cNvSpPr txBox="1">
            <a:spLocks noGrp="1"/>
          </p:cNvSpPr>
          <p:nvPr>
            <p:ph type="dt" idx="10"/>
          </p:nvPr>
        </p:nvSpPr>
        <p:spPr>
          <a:xfrm>
            <a:off x="1676400" y="12712701"/>
            <a:ext cx="5486400" cy="7302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5"/>
          <p:cNvSpPr txBox="1">
            <a:spLocks noGrp="1"/>
          </p:cNvSpPr>
          <p:nvPr>
            <p:ph type="ftr" idx="11"/>
          </p:nvPr>
        </p:nvSpPr>
        <p:spPr>
          <a:xfrm>
            <a:off x="8077200" y="12712701"/>
            <a:ext cx="8229600" cy="730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5"/>
          <p:cNvSpPr txBox="1">
            <a:spLocks noGrp="1"/>
          </p:cNvSpPr>
          <p:nvPr>
            <p:ph type="sldNum" idx="12"/>
          </p:nvPr>
        </p:nvSpPr>
        <p:spPr>
          <a:xfrm>
            <a:off x="17221200" y="12712701"/>
            <a:ext cx="5486400" cy="7302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1515922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6"/>
          <p:cNvSpPr txBox="1">
            <a:spLocks noGrp="1"/>
          </p:cNvSpPr>
          <p:nvPr>
            <p:ph type="dt" idx="10"/>
          </p:nvPr>
        </p:nvSpPr>
        <p:spPr>
          <a:xfrm>
            <a:off x="1676400" y="12712701"/>
            <a:ext cx="5486400" cy="7302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6"/>
          <p:cNvSpPr txBox="1">
            <a:spLocks noGrp="1"/>
          </p:cNvSpPr>
          <p:nvPr>
            <p:ph type="ftr" idx="11"/>
          </p:nvPr>
        </p:nvSpPr>
        <p:spPr>
          <a:xfrm>
            <a:off x="8077200" y="12712701"/>
            <a:ext cx="8229600" cy="730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6"/>
          <p:cNvSpPr txBox="1">
            <a:spLocks noGrp="1"/>
          </p:cNvSpPr>
          <p:nvPr>
            <p:ph type="sldNum" idx="12"/>
          </p:nvPr>
        </p:nvSpPr>
        <p:spPr>
          <a:xfrm>
            <a:off x="17221200" y="12712701"/>
            <a:ext cx="5486400" cy="7302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3477906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4"/>
        <p:cNvGrpSpPr/>
        <p:nvPr/>
      </p:nvGrpSpPr>
      <p:grpSpPr>
        <a:xfrm>
          <a:off x="0" y="0"/>
          <a:ext cx="0" cy="0"/>
          <a:chOff x="0" y="0"/>
          <a:chExt cx="0" cy="0"/>
        </a:xfrm>
      </p:grpSpPr>
      <p:sp>
        <p:nvSpPr>
          <p:cNvPr id="55" name="Google Shape;55;p17"/>
          <p:cNvSpPr txBox="1">
            <a:spLocks noGrp="1"/>
          </p:cNvSpPr>
          <p:nvPr>
            <p:ph type="title"/>
          </p:nvPr>
        </p:nvSpPr>
        <p:spPr>
          <a:xfrm>
            <a:off x="1679577" y="914400"/>
            <a:ext cx="7864474" cy="32004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6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7"/>
          <p:cNvSpPr txBox="1">
            <a:spLocks noGrp="1"/>
          </p:cNvSpPr>
          <p:nvPr>
            <p:ph type="body" idx="1"/>
          </p:nvPr>
        </p:nvSpPr>
        <p:spPr>
          <a:xfrm>
            <a:off x="10366376" y="1974851"/>
            <a:ext cx="12344400" cy="9747250"/>
          </a:xfrm>
          <a:prstGeom prst="rect">
            <a:avLst/>
          </a:prstGeom>
          <a:noFill/>
          <a:ln>
            <a:noFill/>
          </a:ln>
        </p:spPr>
        <p:txBody>
          <a:bodyPr spcFirstLastPara="1" wrap="square" lIns="91425" tIns="45700" rIns="91425" bIns="45700" anchor="t" anchorCtr="0">
            <a:normAutofit/>
          </a:bodyPr>
          <a:lstStyle>
            <a:lvl1pPr marL="914400" lvl="0" indent="-863600" algn="l">
              <a:lnSpc>
                <a:spcPct val="90000"/>
              </a:lnSpc>
              <a:spcBef>
                <a:spcPts val="2000"/>
              </a:spcBef>
              <a:spcAft>
                <a:spcPts val="0"/>
              </a:spcAft>
              <a:buClr>
                <a:schemeClr val="dk1"/>
              </a:buClr>
              <a:buSzPts val="3200"/>
              <a:buChar char="•"/>
              <a:defRPr sz="6400"/>
            </a:lvl1pPr>
            <a:lvl2pPr marL="1828800" lvl="1" indent="-812800" algn="l">
              <a:lnSpc>
                <a:spcPct val="90000"/>
              </a:lnSpc>
              <a:spcBef>
                <a:spcPts val="1000"/>
              </a:spcBef>
              <a:spcAft>
                <a:spcPts val="0"/>
              </a:spcAft>
              <a:buClr>
                <a:schemeClr val="dk1"/>
              </a:buClr>
              <a:buSzPts val="2800"/>
              <a:buChar char="•"/>
              <a:defRPr sz="5600"/>
            </a:lvl2pPr>
            <a:lvl3pPr marL="2743200" lvl="2" indent="-762000" algn="l">
              <a:lnSpc>
                <a:spcPct val="90000"/>
              </a:lnSpc>
              <a:spcBef>
                <a:spcPts val="1000"/>
              </a:spcBef>
              <a:spcAft>
                <a:spcPts val="0"/>
              </a:spcAft>
              <a:buClr>
                <a:schemeClr val="dk1"/>
              </a:buClr>
              <a:buSzPts val="2400"/>
              <a:buChar char="•"/>
              <a:defRPr sz="4800"/>
            </a:lvl3pPr>
            <a:lvl4pPr marL="3657600" lvl="3" indent="-711200" algn="l">
              <a:lnSpc>
                <a:spcPct val="90000"/>
              </a:lnSpc>
              <a:spcBef>
                <a:spcPts val="1000"/>
              </a:spcBef>
              <a:spcAft>
                <a:spcPts val="0"/>
              </a:spcAft>
              <a:buClr>
                <a:schemeClr val="dk1"/>
              </a:buClr>
              <a:buSzPts val="2000"/>
              <a:buChar char="•"/>
              <a:defRPr sz="4000"/>
            </a:lvl4pPr>
            <a:lvl5pPr marL="4572000" lvl="4" indent="-711200" algn="l">
              <a:lnSpc>
                <a:spcPct val="90000"/>
              </a:lnSpc>
              <a:spcBef>
                <a:spcPts val="1000"/>
              </a:spcBef>
              <a:spcAft>
                <a:spcPts val="0"/>
              </a:spcAft>
              <a:buClr>
                <a:schemeClr val="dk1"/>
              </a:buClr>
              <a:buSzPts val="2000"/>
              <a:buChar char="•"/>
              <a:defRPr sz="4000"/>
            </a:lvl5pPr>
            <a:lvl6pPr marL="5486400" lvl="5" indent="-711200" algn="l">
              <a:lnSpc>
                <a:spcPct val="90000"/>
              </a:lnSpc>
              <a:spcBef>
                <a:spcPts val="1000"/>
              </a:spcBef>
              <a:spcAft>
                <a:spcPts val="0"/>
              </a:spcAft>
              <a:buClr>
                <a:schemeClr val="dk1"/>
              </a:buClr>
              <a:buSzPts val="2000"/>
              <a:buChar char="•"/>
              <a:defRPr sz="4000"/>
            </a:lvl6pPr>
            <a:lvl7pPr marL="6400800" lvl="6" indent="-711200" algn="l">
              <a:lnSpc>
                <a:spcPct val="90000"/>
              </a:lnSpc>
              <a:spcBef>
                <a:spcPts val="1000"/>
              </a:spcBef>
              <a:spcAft>
                <a:spcPts val="0"/>
              </a:spcAft>
              <a:buClr>
                <a:schemeClr val="dk1"/>
              </a:buClr>
              <a:buSzPts val="2000"/>
              <a:buChar char="•"/>
              <a:defRPr sz="4000"/>
            </a:lvl7pPr>
            <a:lvl8pPr marL="7315200" lvl="7" indent="-711200" algn="l">
              <a:lnSpc>
                <a:spcPct val="90000"/>
              </a:lnSpc>
              <a:spcBef>
                <a:spcPts val="1000"/>
              </a:spcBef>
              <a:spcAft>
                <a:spcPts val="0"/>
              </a:spcAft>
              <a:buClr>
                <a:schemeClr val="dk1"/>
              </a:buClr>
              <a:buSzPts val="2000"/>
              <a:buChar char="•"/>
              <a:defRPr sz="4000"/>
            </a:lvl8pPr>
            <a:lvl9pPr marL="8229600" lvl="8" indent="-711200" algn="l">
              <a:lnSpc>
                <a:spcPct val="90000"/>
              </a:lnSpc>
              <a:spcBef>
                <a:spcPts val="1000"/>
              </a:spcBef>
              <a:spcAft>
                <a:spcPts val="0"/>
              </a:spcAft>
              <a:buClr>
                <a:schemeClr val="dk1"/>
              </a:buClr>
              <a:buSzPts val="2000"/>
              <a:buChar char="•"/>
              <a:defRPr sz="4000"/>
            </a:lvl9pPr>
          </a:lstStyle>
          <a:p>
            <a:endParaRPr/>
          </a:p>
        </p:txBody>
      </p:sp>
      <p:sp>
        <p:nvSpPr>
          <p:cNvPr id="57" name="Google Shape;57;p17"/>
          <p:cNvSpPr txBox="1">
            <a:spLocks noGrp="1"/>
          </p:cNvSpPr>
          <p:nvPr>
            <p:ph type="body" idx="2"/>
          </p:nvPr>
        </p:nvSpPr>
        <p:spPr>
          <a:xfrm>
            <a:off x="1679577" y="4114800"/>
            <a:ext cx="7864474" cy="7623176"/>
          </a:xfrm>
          <a:prstGeom prst="rect">
            <a:avLst/>
          </a:prstGeom>
          <a:noFill/>
          <a:ln>
            <a:noFill/>
          </a:ln>
        </p:spPr>
        <p:txBody>
          <a:bodyPr spcFirstLastPara="1" wrap="square" lIns="91425" tIns="45700" rIns="91425" bIns="45700" anchor="t" anchorCtr="0">
            <a:normAutofit/>
          </a:bodyPr>
          <a:lstStyle>
            <a:lvl1pPr marL="914400" lvl="0" indent="-457200" algn="l">
              <a:lnSpc>
                <a:spcPct val="90000"/>
              </a:lnSpc>
              <a:spcBef>
                <a:spcPts val="2000"/>
              </a:spcBef>
              <a:spcAft>
                <a:spcPts val="0"/>
              </a:spcAft>
              <a:buClr>
                <a:schemeClr val="dk1"/>
              </a:buClr>
              <a:buSzPts val="1600"/>
              <a:buNone/>
              <a:defRPr sz="3200"/>
            </a:lvl1pPr>
            <a:lvl2pPr marL="1828800" lvl="1" indent="-457200" algn="l">
              <a:lnSpc>
                <a:spcPct val="90000"/>
              </a:lnSpc>
              <a:spcBef>
                <a:spcPts val="1000"/>
              </a:spcBef>
              <a:spcAft>
                <a:spcPts val="0"/>
              </a:spcAft>
              <a:buClr>
                <a:schemeClr val="dk1"/>
              </a:buClr>
              <a:buSzPts val="1400"/>
              <a:buNone/>
              <a:defRPr sz="2800"/>
            </a:lvl2pPr>
            <a:lvl3pPr marL="2743200" lvl="2" indent="-457200" algn="l">
              <a:lnSpc>
                <a:spcPct val="90000"/>
              </a:lnSpc>
              <a:spcBef>
                <a:spcPts val="1000"/>
              </a:spcBef>
              <a:spcAft>
                <a:spcPts val="0"/>
              </a:spcAft>
              <a:buClr>
                <a:schemeClr val="dk1"/>
              </a:buClr>
              <a:buSzPts val="1200"/>
              <a:buNone/>
              <a:defRPr sz="2400"/>
            </a:lvl3pPr>
            <a:lvl4pPr marL="3657600" lvl="3" indent="-457200" algn="l">
              <a:lnSpc>
                <a:spcPct val="90000"/>
              </a:lnSpc>
              <a:spcBef>
                <a:spcPts val="1000"/>
              </a:spcBef>
              <a:spcAft>
                <a:spcPts val="0"/>
              </a:spcAft>
              <a:buClr>
                <a:schemeClr val="dk1"/>
              </a:buClr>
              <a:buSzPts val="1000"/>
              <a:buNone/>
              <a:defRPr sz="2000"/>
            </a:lvl4pPr>
            <a:lvl5pPr marL="4572000" lvl="4" indent="-457200" algn="l">
              <a:lnSpc>
                <a:spcPct val="90000"/>
              </a:lnSpc>
              <a:spcBef>
                <a:spcPts val="1000"/>
              </a:spcBef>
              <a:spcAft>
                <a:spcPts val="0"/>
              </a:spcAft>
              <a:buClr>
                <a:schemeClr val="dk1"/>
              </a:buClr>
              <a:buSzPts val="1000"/>
              <a:buNone/>
              <a:defRPr sz="2000"/>
            </a:lvl5pPr>
            <a:lvl6pPr marL="5486400" lvl="5" indent="-457200" algn="l">
              <a:lnSpc>
                <a:spcPct val="90000"/>
              </a:lnSpc>
              <a:spcBef>
                <a:spcPts val="1000"/>
              </a:spcBef>
              <a:spcAft>
                <a:spcPts val="0"/>
              </a:spcAft>
              <a:buClr>
                <a:schemeClr val="dk1"/>
              </a:buClr>
              <a:buSzPts val="1000"/>
              <a:buNone/>
              <a:defRPr sz="2000"/>
            </a:lvl6pPr>
            <a:lvl7pPr marL="6400800" lvl="6" indent="-457200" algn="l">
              <a:lnSpc>
                <a:spcPct val="90000"/>
              </a:lnSpc>
              <a:spcBef>
                <a:spcPts val="1000"/>
              </a:spcBef>
              <a:spcAft>
                <a:spcPts val="0"/>
              </a:spcAft>
              <a:buClr>
                <a:schemeClr val="dk1"/>
              </a:buClr>
              <a:buSzPts val="1000"/>
              <a:buNone/>
              <a:defRPr sz="2000"/>
            </a:lvl7pPr>
            <a:lvl8pPr marL="7315200" lvl="7" indent="-457200" algn="l">
              <a:lnSpc>
                <a:spcPct val="90000"/>
              </a:lnSpc>
              <a:spcBef>
                <a:spcPts val="1000"/>
              </a:spcBef>
              <a:spcAft>
                <a:spcPts val="0"/>
              </a:spcAft>
              <a:buClr>
                <a:schemeClr val="dk1"/>
              </a:buClr>
              <a:buSzPts val="1000"/>
              <a:buNone/>
              <a:defRPr sz="2000"/>
            </a:lvl8pPr>
            <a:lvl9pPr marL="8229600" lvl="8" indent="-457200" algn="l">
              <a:lnSpc>
                <a:spcPct val="90000"/>
              </a:lnSpc>
              <a:spcBef>
                <a:spcPts val="1000"/>
              </a:spcBef>
              <a:spcAft>
                <a:spcPts val="0"/>
              </a:spcAft>
              <a:buClr>
                <a:schemeClr val="dk1"/>
              </a:buClr>
              <a:buSzPts val="1000"/>
              <a:buNone/>
              <a:defRPr sz="2000"/>
            </a:lvl9pPr>
          </a:lstStyle>
          <a:p>
            <a:endParaRPr/>
          </a:p>
        </p:txBody>
      </p:sp>
      <p:sp>
        <p:nvSpPr>
          <p:cNvPr id="58" name="Google Shape;58;p17"/>
          <p:cNvSpPr txBox="1">
            <a:spLocks noGrp="1"/>
          </p:cNvSpPr>
          <p:nvPr>
            <p:ph type="dt" idx="10"/>
          </p:nvPr>
        </p:nvSpPr>
        <p:spPr>
          <a:xfrm>
            <a:off x="1676400" y="12712701"/>
            <a:ext cx="5486400" cy="7302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7"/>
          <p:cNvSpPr txBox="1">
            <a:spLocks noGrp="1"/>
          </p:cNvSpPr>
          <p:nvPr>
            <p:ph type="ftr" idx="11"/>
          </p:nvPr>
        </p:nvSpPr>
        <p:spPr>
          <a:xfrm>
            <a:off x="8077200" y="12712701"/>
            <a:ext cx="8229600" cy="730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7"/>
          <p:cNvSpPr txBox="1">
            <a:spLocks noGrp="1"/>
          </p:cNvSpPr>
          <p:nvPr>
            <p:ph type="sldNum" idx="12"/>
          </p:nvPr>
        </p:nvSpPr>
        <p:spPr>
          <a:xfrm>
            <a:off x="17221200" y="12712701"/>
            <a:ext cx="5486400" cy="7302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265867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1"/>
        <p:cNvGrpSpPr/>
        <p:nvPr/>
      </p:nvGrpSpPr>
      <p:grpSpPr>
        <a:xfrm>
          <a:off x="0" y="0"/>
          <a:ext cx="0" cy="0"/>
          <a:chOff x="0" y="0"/>
          <a:chExt cx="0" cy="0"/>
        </a:xfrm>
      </p:grpSpPr>
      <p:sp>
        <p:nvSpPr>
          <p:cNvPr id="62" name="Google Shape;62;p18"/>
          <p:cNvSpPr txBox="1">
            <a:spLocks noGrp="1"/>
          </p:cNvSpPr>
          <p:nvPr>
            <p:ph type="title"/>
          </p:nvPr>
        </p:nvSpPr>
        <p:spPr>
          <a:xfrm>
            <a:off x="1679577" y="914400"/>
            <a:ext cx="7864474" cy="32004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6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8"/>
          <p:cNvSpPr>
            <a:spLocks noGrp="1"/>
          </p:cNvSpPr>
          <p:nvPr>
            <p:ph type="pic" idx="2"/>
          </p:nvPr>
        </p:nvSpPr>
        <p:spPr>
          <a:xfrm>
            <a:off x="10366376" y="1974851"/>
            <a:ext cx="12344400" cy="9747250"/>
          </a:xfrm>
          <a:prstGeom prst="rect">
            <a:avLst/>
          </a:prstGeom>
          <a:noFill/>
          <a:ln>
            <a:noFill/>
          </a:ln>
        </p:spPr>
      </p:sp>
      <p:sp>
        <p:nvSpPr>
          <p:cNvPr id="64" name="Google Shape;64;p18"/>
          <p:cNvSpPr txBox="1">
            <a:spLocks noGrp="1"/>
          </p:cNvSpPr>
          <p:nvPr>
            <p:ph type="body" idx="1"/>
          </p:nvPr>
        </p:nvSpPr>
        <p:spPr>
          <a:xfrm>
            <a:off x="1679577" y="4114800"/>
            <a:ext cx="7864474" cy="7623176"/>
          </a:xfrm>
          <a:prstGeom prst="rect">
            <a:avLst/>
          </a:prstGeom>
          <a:noFill/>
          <a:ln>
            <a:noFill/>
          </a:ln>
        </p:spPr>
        <p:txBody>
          <a:bodyPr spcFirstLastPara="1" wrap="square" lIns="91425" tIns="45700" rIns="91425" bIns="45700" anchor="t" anchorCtr="0">
            <a:normAutofit/>
          </a:bodyPr>
          <a:lstStyle>
            <a:lvl1pPr marL="914400" lvl="0" indent="-457200" algn="l">
              <a:lnSpc>
                <a:spcPct val="90000"/>
              </a:lnSpc>
              <a:spcBef>
                <a:spcPts val="2000"/>
              </a:spcBef>
              <a:spcAft>
                <a:spcPts val="0"/>
              </a:spcAft>
              <a:buClr>
                <a:schemeClr val="dk1"/>
              </a:buClr>
              <a:buSzPts val="1600"/>
              <a:buNone/>
              <a:defRPr sz="3200"/>
            </a:lvl1pPr>
            <a:lvl2pPr marL="1828800" lvl="1" indent="-457200" algn="l">
              <a:lnSpc>
                <a:spcPct val="90000"/>
              </a:lnSpc>
              <a:spcBef>
                <a:spcPts val="1000"/>
              </a:spcBef>
              <a:spcAft>
                <a:spcPts val="0"/>
              </a:spcAft>
              <a:buClr>
                <a:schemeClr val="dk1"/>
              </a:buClr>
              <a:buSzPts val="1400"/>
              <a:buNone/>
              <a:defRPr sz="2800"/>
            </a:lvl2pPr>
            <a:lvl3pPr marL="2743200" lvl="2" indent="-457200" algn="l">
              <a:lnSpc>
                <a:spcPct val="90000"/>
              </a:lnSpc>
              <a:spcBef>
                <a:spcPts val="1000"/>
              </a:spcBef>
              <a:spcAft>
                <a:spcPts val="0"/>
              </a:spcAft>
              <a:buClr>
                <a:schemeClr val="dk1"/>
              </a:buClr>
              <a:buSzPts val="1200"/>
              <a:buNone/>
              <a:defRPr sz="2400"/>
            </a:lvl3pPr>
            <a:lvl4pPr marL="3657600" lvl="3" indent="-457200" algn="l">
              <a:lnSpc>
                <a:spcPct val="90000"/>
              </a:lnSpc>
              <a:spcBef>
                <a:spcPts val="1000"/>
              </a:spcBef>
              <a:spcAft>
                <a:spcPts val="0"/>
              </a:spcAft>
              <a:buClr>
                <a:schemeClr val="dk1"/>
              </a:buClr>
              <a:buSzPts val="1000"/>
              <a:buNone/>
              <a:defRPr sz="2000"/>
            </a:lvl4pPr>
            <a:lvl5pPr marL="4572000" lvl="4" indent="-457200" algn="l">
              <a:lnSpc>
                <a:spcPct val="90000"/>
              </a:lnSpc>
              <a:spcBef>
                <a:spcPts val="1000"/>
              </a:spcBef>
              <a:spcAft>
                <a:spcPts val="0"/>
              </a:spcAft>
              <a:buClr>
                <a:schemeClr val="dk1"/>
              </a:buClr>
              <a:buSzPts val="1000"/>
              <a:buNone/>
              <a:defRPr sz="2000"/>
            </a:lvl5pPr>
            <a:lvl6pPr marL="5486400" lvl="5" indent="-457200" algn="l">
              <a:lnSpc>
                <a:spcPct val="90000"/>
              </a:lnSpc>
              <a:spcBef>
                <a:spcPts val="1000"/>
              </a:spcBef>
              <a:spcAft>
                <a:spcPts val="0"/>
              </a:spcAft>
              <a:buClr>
                <a:schemeClr val="dk1"/>
              </a:buClr>
              <a:buSzPts val="1000"/>
              <a:buNone/>
              <a:defRPr sz="2000"/>
            </a:lvl6pPr>
            <a:lvl7pPr marL="6400800" lvl="6" indent="-457200" algn="l">
              <a:lnSpc>
                <a:spcPct val="90000"/>
              </a:lnSpc>
              <a:spcBef>
                <a:spcPts val="1000"/>
              </a:spcBef>
              <a:spcAft>
                <a:spcPts val="0"/>
              </a:spcAft>
              <a:buClr>
                <a:schemeClr val="dk1"/>
              </a:buClr>
              <a:buSzPts val="1000"/>
              <a:buNone/>
              <a:defRPr sz="2000"/>
            </a:lvl7pPr>
            <a:lvl8pPr marL="7315200" lvl="7" indent="-457200" algn="l">
              <a:lnSpc>
                <a:spcPct val="90000"/>
              </a:lnSpc>
              <a:spcBef>
                <a:spcPts val="1000"/>
              </a:spcBef>
              <a:spcAft>
                <a:spcPts val="0"/>
              </a:spcAft>
              <a:buClr>
                <a:schemeClr val="dk1"/>
              </a:buClr>
              <a:buSzPts val="1000"/>
              <a:buNone/>
              <a:defRPr sz="2000"/>
            </a:lvl8pPr>
            <a:lvl9pPr marL="8229600" lvl="8" indent="-457200" algn="l">
              <a:lnSpc>
                <a:spcPct val="90000"/>
              </a:lnSpc>
              <a:spcBef>
                <a:spcPts val="1000"/>
              </a:spcBef>
              <a:spcAft>
                <a:spcPts val="0"/>
              </a:spcAft>
              <a:buClr>
                <a:schemeClr val="dk1"/>
              </a:buClr>
              <a:buSzPts val="1000"/>
              <a:buNone/>
              <a:defRPr sz="2000"/>
            </a:lvl9pPr>
          </a:lstStyle>
          <a:p>
            <a:endParaRPr/>
          </a:p>
        </p:txBody>
      </p:sp>
      <p:sp>
        <p:nvSpPr>
          <p:cNvPr id="65" name="Google Shape;65;p18"/>
          <p:cNvSpPr txBox="1">
            <a:spLocks noGrp="1"/>
          </p:cNvSpPr>
          <p:nvPr>
            <p:ph type="dt" idx="10"/>
          </p:nvPr>
        </p:nvSpPr>
        <p:spPr>
          <a:xfrm>
            <a:off x="1676400" y="12712701"/>
            <a:ext cx="5486400" cy="7302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8"/>
          <p:cNvSpPr txBox="1">
            <a:spLocks noGrp="1"/>
          </p:cNvSpPr>
          <p:nvPr>
            <p:ph type="ftr" idx="11"/>
          </p:nvPr>
        </p:nvSpPr>
        <p:spPr>
          <a:xfrm>
            <a:off x="8077200" y="12712701"/>
            <a:ext cx="8229600" cy="730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8"/>
          <p:cNvSpPr txBox="1">
            <a:spLocks noGrp="1"/>
          </p:cNvSpPr>
          <p:nvPr>
            <p:ph type="sldNum" idx="12"/>
          </p:nvPr>
        </p:nvSpPr>
        <p:spPr>
          <a:xfrm>
            <a:off x="17221200" y="12712701"/>
            <a:ext cx="5486400" cy="7302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649473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68"/>
        <p:cNvGrpSpPr/>
        <p:nvPr/>
      </p:nvGrpSpPr>
      <p:grpSpPr>
        <a:xfrm>
          <a:off x="0" y="0"/>
          <a:ext cx="0" cy="0"/>
          <a:chOff x="0" y="0"/>
          <a:chExt cx="0" cy="0"/>
        </a:xfrm>
      </p:grpSpPr>
      <p:sp>
        <p:nvSpPr>
          <p:cNvPr id="69" name="Google Shape;69;p19"/>
          <p:cNvSpPr txBox="1">
            <a:spLocks noGrp="1"/>
          </p:cNvSpPr>
          <p:nvPr>
            <p:ph type="title"/>
          </p:nvPr>
        </p:nvSpPr>
        <p:spPr>
          <a:xfrm>
            <a:off x="1676400" y="730251"/>
            <a:ext cx="21031200" cy="265112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9"/>
          <p:cNvSpPr txBox="1">
            <a:spLocks noGrp="1"/>
          </p:cNvSpPr>
          <p:nvPr>
            <p:ph type="body" idx="1"/>
          </p:nvPr>
        </p:nvSpPr>
        <p:spPr>
          <a:xfrm rot="5400000">
            <a:off x="7840662" y="-2513012"/>
            <a:ext cx="8702676" cy="21031200"/>
          </a:xfrm>
          <a:prstGeom prst="rect">
            <a:avLst/>
          </a:prstGeom>
          <a:noFill/>
          <a:ln>
            <a:noFill/>
          </a:ln>
        </p:spPr>
        <p:txBody>
          <a:bodyPr spcFirstLastPara="1" wrap="square" lIns="91425" tIns="45700" rIns="91425" bIns="45700" anchor="t" anchorCtr="0">
            <a:normAutofit/>
          </a:bodyPr>
          <a:lstStyle>
            <a:lvl1pPr marL="914400" lvl="0" indent="-685800" algn="l">
              <a:lnSpc>
                <a:spcPct val="90000"/>
              </a:lnSpc>
              <a:spcBef>
                <a:spcPts val="2000"/>
              </a:spcBef>
              <a:spcAft>
                <a:spcPts val="0"/>
              </a:spcAft>
              <a:buClr>
                <a:schemeClr val="dk1"/>
              </a:buClr>
              <a:buSzPts val="1800"/>
              <a:buChar char="•"/>
              <a:defRPr/>
            </a:lvl1pPr>
            <a:lvl2pPr marL="1828800" lvl="1" indent="-685800" algn="l">
              <a:lnSpc>
                <a:spcPct val="90000"/>
              </a:lnSpc>
              <a:spcBef>
                <a:spcPts val="1000"/>
              </a:spcBef>
              <a:spcAft>
                <a:spcPts val="0"/>
              </a:spcAft>
              <a:buClr>
                <a:schemeClr val="dk1"/>
              </a:buClr>
              <a:buSzPts val="1800"/>
              <a:buChar char="•"/>
              <a:defRPr/>
            </a:lvl2pPr>
            <a:lvl3pPr marL="2743200" lvl="2" indent="-685800" algn="l">
              <a:lnSpc>
                <a:spcPct val="90000"/>
              </a:lnSpc>
              <a:spcBef>
                <a:spcPts val="1000"/>
              </a:spcBef>
              <a:spcAft>
                <a:spcPts val="0"/>
              </a:spcAft>
              <a:buClr>
                <a:schemeClr val="dk1"/>
              </a:buClr>
              <a:buSzPts val="1800"/>
              <a:buChar char="•"/>
              <a:defRPr/>
            </a:lvl3pPr>
            <a:lvl4pPr marL="3657600" lvl="3" indent="-685800" algn="l">
              <a:lnSpc>
                <a:spcPct val="90000"/>
              </a:lnSpc>
              <a:spcBef>
                <a:spcPts val="1000"/>
              </a:spcBef>
              <a:spcAft>
                <a:spcPts val="0"/>
              </a:spcAft>
              <a:buClr>
                <a:schemeClr val="dk1"/>
              </a:buClr>
              <a:buSzPts val="1800"/>
              <a:buChar char="•"/>
              <a:defRPr/>
            </a:lvl4pPr>
            <a:lvl5pPr marL="4572000" lvl="4" indent="-685800" algn="l">
              <a:lnSpc>
                <a:spcPct val="90000"/>
              </a:lnSpc>
              <a:spcBef>
                <a:spcPts val="1000"/>
              </a:spcBef>
              <a:spcAft>
                <a:spcPts val="0"/>
              </a:spcAft>
              <a:buClr>
                <a:schemeClr val="dk1"/>
              </a:buClr>
              <a:buSzPts val="1800"/>
              <a:buChar char="•"/>
              <a:defRPr/>
            </a:lvl5pPr>
            <a:lvl6pPr marL="5486400" lvl="5" indent="-685800" algn="l">
              <a:lnSpc>
                <a:spcPct val="90000"/>
              </a:lnSpc>
              <a:spcBef>
                <a:spcPts val="1000"/>
              </a:spcBef>
              <a:spcAft>
                <a:spcPts val="0"/>
              </a:spcAft>
              <a:buClr>
                <a:schemeClr val="dk1"/>
              </a:buClr>
              <a:buSzPts val="1800"/>
              <a:buChar char="•"/>
              <a:defRPr/>
            </a:lvl6pPr>
            <a:lvl7pPr marL="6400800" lvl="6" indent="-685800" algn="l">
              <a:lnSpc>
                <a:spcPct val="90000"/>
              </a:lnSpc>
              <a:spcBef>
                <a:spcPts val="1000"/>
              </a:spcBef>
              <a:spcAft>
                <a:spcPts val="0"/>
              </a:spcAft>
              <a:buClr>
                <a:schemeClr val="dk1"/>
              </a:buClr>
              <a:buSzPts val="1800"/>
              <a:buChar char="•"/>
              <a:defRPr/>
            </a:lvl7pPr>
            <a:lvl8pPr marL="7315200" lvl="7" indent="-685800" algn="l">
              <a:lnSpc>
                <a:spcPct val="90000"/>
              </a:lnSpc>
              <a:spcBef>
                <a:spcPts val="1000"/>
              </a:spcBef>
              <a:spcAft>
                <a:spcPts val="0"/>
              </a:spcAft>
              <a:buClr>
                <a:schemeClr val="dk1"/>
              </a:buClr>
              <a:buSzPts val="1800"/>
              <a:buChar char="•"/>
              <a:defRPr/>
            </a:lvl8pPr>
            <a:lvl9pPr marL="8229600" lvl="8" indent="-685800" algn="l">
              <a:lnSpc>
                <a:spcPct val="90000"/>
              </a:lnSpc>
              <a:spcBef>
                <a:spcPts val="1000"/>
              </a:spcBef>
              <a:spcAft>
                <a:spcPts val="0"/>
              </a:spcAft>
              <a:buClr>
                <a:schemeClr val="dk1"/>
              </a:buClr>
              <a:buSzPts val="1800"/>
              <a:buChar char="•"/>
              <a:defRPr/>
            </a:lvl9pPr>
          </a:lstStyle>
          <a:p>
            <a:endParaRPr/>
          </a:p>
        </p:txBody>
      </p:sp>
      <p:sp>
        <p:nvSpPr>
          <p:cNvPr id="71" name="Google Shape;71;p19"/>
          <p:cNvSpPr txBox="1">
            <a:spLocks noGrp="1"/>
          </p:cNvSpPr>
          <p:nvPr>
            <p:ph type="dt" idx="10"/>
          </p:nvPr>
        </p:nvSpPr>
        <p:spPr>
          <a:xfrm>
            <a:off x="1676400" y="12712701"/>
            <a:ext cx="5486400" cy="7302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9"/>
          <p:cNvSpPr txBox="1">
            <a:spLocks noGrp="1"/>
          </p:cNvSpPr>
          <p:nvPr>
            <p:ph type="ftr" idx="11"/>
          </p:nvPr>
        </p:nvSpPr>
        <p:spPr>
          <a:xfrm>
            <a:off x="8077200" y="12712701"/>
            <a:ext cx="8229600" cy="730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9"/>
          <p:cNvSpPr txBox="1">
            <a:spLocks noGrp="1"/>
          </p:cNvSpPr>
          <p:nvPr>
            <p:ph type="sldNum" idx="12"/>
          </p:nvPr>
        </p:nvSpPr>
        <p:spPr>
          <a:xfrm>
            <a:off x="17221200" y="12712701"/>
            <a:ext cx="5486400" cy="7302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6037229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4"/>
        <p:cNvGrpSpPr/>
        <p:nvPr/>
      </p:nvGrpSpPr>
      <p:grpSpPr>
        <a:xfrm>
          <a:off x="0" y="0"/>
          <a:ext cx="0" cy="0"/>
          <a:chOff x="0" y="0"/>
          <a:chExt cx="0" cy="0"/>
        </a:xfrm>
      </p:grpSpPr>
      <p:sp>
        <p:nvSpPr>
          <p:cNvPr id="75" name="Google Shape;75;p20"/>
          <p:cNvSpPr txBox="1">
            <a:spLocks noGrp="1"/>
          </p:cNvSpPr>
          <p:nvPr>
            <p:ph type="title"/>
          </p:nvPr>
        </p:nvSpPr>
        <p:spPr>
          <a:xfrm rot="5400000">
            <a:off x="14266862" y="3913188"/>
            <a:ext cx="11623676" cy="52578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0"/>
          <p:cNvSpPr txBox="1">
            <a:spLocks noGrp="1"/>
          </p:cNvSpPr>
          <p:nvPr>
            <p:ph type="body" idx="1"/>
          </p:nvPr>
        </p:nvSpPr>
        <p:spPr>
          <a:xfrm rot="5400000">
            <a:off x="3598862" y="-1192212"/>
            <a:ext cx="11623676" cy="15468600"/>
          </a:xfrm>
          <a:prstGeom prst="rect">
            <a:avLst/>
          </a:prstGeom>
          <a:noFill/>
          <a:ln>
            <a:noFill/>
          </a:ln>
        </p:spPr>
        <p:txBody>
          <a:bodyPr spcFirstLastPara="1" wrap="square" lIns="91425" tIns="45700" rIns="91425" bIns="45700" anchor="t" anchorCtr="0">
            <a:normAutofit/>
          </a:bodyPr>
          <a:lstStyle>
            <a:lvl1pPr marL="914400" lvl="0" indent="-685800" algn="l">
              <a:lnSpc>
                <a:spcPct val="90000"/>
              </a:lnSpc>
              <a:spcBef>
                <a:spcPts val="2000"/>
              </a:spcBef>
              <a:spcAft>
                <a:spcPts val="0"/>
              </a:spcAft>
              <a:buClr>
                <a:schemeClr val="dk1"/>
              </a:buClr>
              <a:buSzPts val="1800"/>
              <a:buChar char="•"/>
              <a:defRPr/>
            </a:lvl1pPr>
            <a:lvl2pPr marL="1828800" lvl="1" indent="-685800" algn="l">
              <a:lnSpc>
                <a:spcPct val="90000"/>
              </a:lnSpc>
              <a:spcBef>
                <a:spcPts val="1000"/>
              </a:spcBef>
              <a:spcAft>
                <a:spcPts val="0"/>
              </a:spcAft>
              <a:buClr>
                <a:schemeClr val="dk1"/>
              </a:buClr>
              <a:buSzPts val="1800"/>
              <a:buChar char="•"/>
              <a:defRPr/>
            </a:lvl2pPr>
            <a:lvl3pPr marL="2743200" lvl="2" indent="-685800" algn="l">
              <a:lnSpc>
                <a:spcPct val="90000"/>
              </a:lnSpc>
              <a:spcBef>
                <a:spcPts val="1000"/>
              </a:spcBef>
              <a:spcAft>
                <a:spcPts val="0"/>
              </a:spcAft>
              <a:buClr>
                <a:schemeClr val="dk1"/>
              </a:buClr>
              <a:buSzPts val="1800"/>
              <a:buChar char="•"/>
              <a:defRPr/>
            </a:lvl3pPr>
            <a:lvl4pPr marL="3657600" lvl="3" indent="-685800" algn="l">
              <a:lnSpc>
                <a:spcPct val="90000"/>
              </a:lnSpc>
              <a:spcBef>
                <a:spcPts val="1000"/>
              </a:spcBef>
              <a:spcAft>
                <a:spcPts val="0"/>
              </a:spcAft>
              <a:buClr>
                <a:schemeClr val="dk1"/>
              </a:buClr>
              <a:buSzPts val="1800"/>
              <a:buChar char="•"/>
              <a:defRPr/>
            </a:lvl4pPr>
            <a:lvl5pPr marL="4572000" lvl="4" indent="-685800" algn="l">
              <a:lnSpc>
                <a:spcPct val="90000"/>
              </a:lnSpc>
              <a:spcBef>
                <a:spcPts val="1000"/>
              </a:spcBef>
              <a:spcAft>
                <a:spcPts val="0"/>
              </a:spcAft>
              <a:buClr>
                <a:schemeClr val="dk1"/>
              </a:buClr>
              <a:buSzPts val="1800"/>
              <a:buChar char="•"/>
              <a:defRPr/>
            </a:lvl5pPr>
            <a:lvl6pPr marL="5486400" lvl="5" indent="-685800" algn="l">
              <a:lnSpc>
                <a:spcPct val="90000"/>
              </a:lnSpc>
              <a:spcBef>
                <a:spcPts val="1000"/>
              </a:spcBef>
              <a:spcAft>
                <a:spcPts val="0"/>
              </a:spcAft>
              <a:buClr>
                <a:schemeClr val="dk1"/>
              </a:buClr>
              <a:buSzPts val="1800"/>
              <a:buChar char="•"/>
              <a:defRPr/>
            </a:lvl6pPr>
            <a:lvl7pPr marL="6400800" lvl="6" indent="-685800" algn="l">
              <a:lnSpc>
                <a:spcPct val="90000"/>
              </a:lnSpc>
              <a:spcBef>
                <a:spcPts val="1000"/>
              </a:spcBef>
              <a:spcAft>
                <a:spcPts val="0"/>
              </a:spcAft>
              <a:buClr>
                <a:schemeClr val="dk1"/>
              </a:buClr>
              <a:buSzPts val="1800"/>
              <a:buChar char="•"/>
              <a:defRPr/>
            </a:lvl7pPr>
            <a:lvl8pPr marL="7315200" lvl="7" indent="-685800" algn="l">
              <a:lnSpc>
                <a:spcPct val="90000"/>
              </a:lnSpc>
              <a:spcBef>
                <a:spcPts val="1000"/>
              </a:spcBef>
              <a:spcAft>
                <a:spcPts val="0"/>
              </a:spcAft>
              <a:buClr>
                <a:schemeClr val="dk1"/>
              </a:buClr>
              <a:buSzPts val="1800"/>
              <a:buChar char="•"/>
              <a:defRPr/>
            </a:lvl8pPr>
            <a:lvl9pPr marL="8229600" lvl="8" indent="-685800" algn="l">
              <a:lnSpc>
                <a:spcPct val="90000"/>
              </a:lnSpc>
              <a:spcBef>
                <a:spcPts val="1000"/>
              </a:spcBef>
              <a:spcAft>
                <a:spcPts val="0"/>
              </a:spcAft>
              <a:buClr>
                <a:schemeClr val="dk1"/>
              </a:buClr>
              <a:buSzPts val="1800"/>
              <a:buChar char="•"/>
              <a:defRPr/>
            </a:lvl9pPr>
          </a:lstStyle>
          <a:p>
            <a:endParaRPr/>
          </a:p>
        </p:txBody>
      </p:sp>
      <p:sp>
        <p:nvSpPr>
          <p:cNvPr id="77" name="Google Shape;77;p20"/>
          <p:cNvSpPr txBox="1">
            <a:spLocks noGrp="1"/>
          </p:cNvSpPr>
          <p:nvPr>
            <p:ph type="dt" idx="10"/>
          </p:nvPr>
        </p:nvSpPr>
        <p:spPr>
          <a:xfrm>
            <a:off x="1676400" y="12712701"/>
            <a:ext cx="5486400" cy="7302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0"/>
          <p:cNvSpPr txBox="1">
            <a:spLocks noGrp="1"/>
          </p:cNvSpPr>
          <p:nvPr>
            <p:ph type="ftr" idx="11"/>
          </p:nvPr>
        </p:nvSpPr>
        <p:spPr>
          <a:xfrm>
            <a:off x="8077200" y="12712701"/>
            <a:ext cx="8229600" cy="730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0"/>
          <p:cNvSpPr txBox="1">
            <a:spLocks noGrp="1"/>
          </p:cNvSpPr>
          <p:nvPr>
            <p:ph type="sldNum" idx="12"/>
          </p:nvPr>
        </p:nvSpPr>
        <p:spPr>
          <a:xfrm>
            <a:off x="17221200" y="12712701"/>
            <a:ext cx="5486400" cy="7302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224329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1"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2" name="Small section of a modern shell bridge in Qingdao, Shandong, China with a partly cloudy sky above"/>
          <p:cNvSpPr>
            <a:spLocks noGrp="1"/>
          </p:cNvSpPr>
          <p:nvPr>
            <p:ph type="pic" idx="22"/>
          </p:nvPr>
        </p:nvSpPr>
        <p:spPr>
          <a:xfrm>
            <a:off x="9271000" y="1263848"/>
            <a:ext cx="16773843" cy="11188205"/>
          </a:xfrm>
          <a:prstGeom prst="rect">
            <a:avLst/>
          </a:prstGeom>
        </p:spPr>
        <p:txBody>
          <a:bodyPr lIns="91439" tIns="45719" rIns="91439" bIns="45719">
            <a:noAutofit/>
          </a:bodyPr>
          <a:lstStyle/>
          <a:p>
            <a:endParaRPr dirty="0"/>
          </a:p>
        </p:txBody>
      </p:sp>
      <p:sp>
        <p:nvSpPr>
          <p:cNvPr id="63"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80"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6"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Low-angle exterior view of a modern building facade covered with aluminium discs under a clear, blue sky"/>
          <p:cNvSpPr>
            <a:spLocks noGrp="1"/>
          </p:cNvSpPr>
          <p:nvPr>
            <p:ph type="pic" sz="quarter" idx="21"/>
          </p:nvPr>
        </p:nvSpPr>
        <p:spPr>
          <a:xfrm>
            <a:off x="15417800" y="1270000"/>
            <a:ext cx="8144934" cy="5410200"/>
          </a:xfrm>
          <a:prstGeom prst="rect">
            <a:avLst/>
          </a:prstGeom>
        </p:spPr>
        <p:txBody>
          <a:bodyPr lIns="91439" tIns="45719" rIns="91439" bIns="45719">
            <a:noAutofit/>
          </a:bodyPr>
          <a:lstStyle/>
          <a:p>
            <a:endParaRPr dirty="0"/>
          </a:p>
        </p:txBody>
      </p:sp>
      <p:sp>
        <p:nvSpPr>
          <p:cNvPr id="125" name="Low-angle view of a modern, curved building under a cloudy sky"/>
          <p:cNvSpPr>
            <a:spLocks noGrp="1"/>
          </p:cNvSpPr>
          <p:nvPr>
            <p:ph type="pic" sz="quarter" idx="22"/>
          </p:nvPr>
        </p:nvSpPr>
        <p:spPr>
          <a:xfrm>
            <a:off x="15443200" y="7086600"/>
            <a:ext cx="8138580" cy="5422900"/>
          </a:xfrm>
          <a:prstGeom prst="rect">
            <a:avLst/>
          </a:prstGeom>
        </p:spPr>
        <p:txBody>
          <a:bodyPr lIns="91439" tIns="45719" rIns="91439" bIns="45719">
            <a:noAutofit/>
          </a:bodyPr>
          <a:lstStyle/>
          <a:p>
            <a:endParaRPr dirty="0"/>
          </a:p>
        </p:txBody>
      </p:sp>
      <p:sp>
        <p:nvSpPr>
          <p:cNvPr id="126" name="View from inside a modern white building with glass panels, looking up to a bright, partly cloudy sky"/>
          <p:cNvSpPr>
            <a:spLocks noGrp="1"/>
          </p:cNvSpPr>
          <p:nvPr>
            <p:ph type="pic" idx="23"/>
          </p:nvPr>
        </p:nvSpPr>
        <p:spPr>
          <a:xfrm>
            <a:off x="-124635" y="1270000"/>
            <a:ext cx="16840169" cy="11243712"/>
          </a:xfrm>
          <a:prstGeom prst="rect">
            <a:avLst/>
          </a:prstGeom>
        </p:spPr>
        <p:txBody>
          <a:bodyPr lIns="91439" tIns="45719" rIns="91439" bIns="45719">
            <a:noAutofit/>
          </a:bodyPr>
          <a:lstStyle/>
          <a:p>
            <a:endParaRPr dirty="0"/>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srcRect/>
          <a:stretch>
            <a:fillRect/>
          </a:stretch>
        </a:blip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4" r:id="rId3"/>
    <p:sldLayoutId id="2147483655" r:id="rId4"/>
    <p:sldLayoutId id="2147483656" r:id="rId5"/>
    <p:sldLayoutId id="2147483657" r:id="rId6"/>
    <p:sldLayoutId id="2147483659" r:id="rId7"/>
    <p:sldLayoutId id="2147483660" r:id="rId8"/>
    <p:sldLayoutId id="2147483661" r:id="rId9"/>
    <p:sldLayoutId id="2147483662" r:id="rId10"/>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1676400" y="730251"/>
            <a:ext cx="21031200" cy="2651126"/>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9"/>
          <p:cNvSpPr txBox="1">
            <a:spLocks noGrp="1"/>
          </p:cNvSpPr>
          <p:nvPr>
            <p:ph type="body" idx="1"/>
          </p:nvPr>
        </p:nvSpPr>
        <p:spPr>
          <a:xfrm>
            <a:off x="1676400" y="3651250"/>
            <a:ext cx="21031200" cy="8702676"/>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9"/>
          <p:cNvSpPr txBox="1">
            <a:spLocks noGrp="1"/>
          </p:cNvSpPr>
          <p:nvPr>
            <p:ph type="dt" idx="10"/>
          </p:nvPr>
        </p:nvSpPr>
        <p:spPr>
          <a:xfrm>
            <a:off x="1676400" y="12712701"/>
            <a:ext cx="5486400" cy="73025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2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9pPr>
          </a:lstStyle>
          <a:p>
            <a:endParaRPr/>
          </a:p>
        </p:txBody>
      </p:sp>
      <p:sp>
        <p:nvSpPr>
          <p:cNvPr id="9" name="Google Shape;9;p9"/>
          <p:cNvSpPr txBox="1">
            <a:spLocks noGrp="1"/>
          </p:cNvSpPr>
          <p:nvPr>
            <p:ph type="ftr" idx="11"/>
          </p:nvPr>
        </p:nvSpPr>
        <p:spPr>
          <a:xfrm>
            <a:off x="8077200" y="12712701"/>
            <a:ext cx="8229600" cy="73025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2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9pPr>
          </a:lstStyle>
          <a:p>
            <a:endParaRPr/>
          </a:p>
        </p:txBody>
      </p:sp>
      <p:sp>
        <p:nvSpPr>
          <p:cNvPr id="10" name="Google Shape;10;p9"/>
          <p:cNvSpPr txBox="1">
            <a:spLocks noGrp="1"/>
          </p:cNvSpPr>
          <p:nvPr>
            <p:ph type="sldNum" idx="12"/>
          </p:nvPr>
        </p:nvSpPr>
        <p:spPr>
          <a:xfrm>
            <a:off x="17221200" y="12712701"/>
            <a:ext cx="5486400" cy="73025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400" b="0" i="0" u="none" strike="noStrike" cap="none">
                <a:solidFill>
                  <a:srgbClr val="888888"/>
                </a:solidFill>
                <a:latin typeface="Calibri"/>
                <a:ea typeface="Calibri"/>
                <a:cs typeface="Calibri"/>
                <a:sym typeface="Calibri"/>
              </a:defRPr>
            </a:lvl1pPr>
            <a:lvl2pPr marL="0" marR="0" lvl="1" indent="0" algn="r" rtl="0">
              <a:spcBef>
                <a:spcPts val="0"/>
              </a:spcBef>
              <a:buNone/>
              <a:defRPr sz="2400" b="0" i="0" u="none" strike="noStrike" cap="none">
                <a:solidFill>
                  <a:srgbClr val="888888"/>
                </a:solidFill>
                <a:latin typeface="Calibri"/>
                <a:ea typeface="Calibri"/>
                <a:cs typeface="Calibri"/>
                <a:sym typeface="Calibri"/>
              </a:defRPr>
            </a:lvl2pPr>
            <a:lvl3pPr marL="0" marR="0" lvl="2" indent="0" algn="r" rtl="0">
              <a:spcBef>
                <a:spcPts val="0"/>
              </a:spcBef>
              <a:buNone/>
              <a:defRPr sz="2400" b="0" i="0" u="none" strike="noStrike" cap="none">
                <a:solidFill>
                  <a:srgbClr val="888888"/>
                </a:solidFill>
                <a:latin typeface="Calibri"/>
                <a:ea typeface="Calibri"/>
                <a:cs typeface="Calibri"/>
                <a:sym typeface="Calibri"/>
              </a:defRPr>
            </a:lvl3pPr>
            <a:lvl4pPr marL="0" marR="0" lvl="3" indent="0" algn="r" rtl="0">
              <a:spcBef>
                <a:spcPts val="0"/>
              </a:spcBef>
              <a:buNone/>
              <a:defRPr sz="2400" b="0" i="0" u="none" strike="noStrike" cap="none">
                <a:solidFill>
                  <a:srgbClr val="888888"/>
                </a:solidFill>
                <a:latin typeface="Calibri"/>
                <a:ea typeface="Calibri"/>
                <a:cs typeface="Calibri"/>
                <a:sym typeface="Calibri"/>
              </a:defRPr>
            </a:lvl4pPr>
            <a:lvl5pPr marL="0" marR="0" lvl="4" indent="0" algn="r" rtl="0">
              <a:spcBef>
                <a:spcPts val="0"/>
              </a:spcBef>
              <a:buNone/>
              <a:defRPr sz="2400" b="0" i="0" u="none" strike="noStrike" cap="none">
                <a:solidFill>
                  <a:srgbClr val="888888"/>
                </a:solidFill>
                <a:latin typeface="Calibri"/>
                <a:ea typeface="Calibri"/>
                <a:cs typeface="Calibri"/>
                <a:sym typeface="Calibri"/>
              </a:defRPr>
            </a:lvl5pPr>
            <a:lvl6pPr marL="0" marR="0" lvl="5" indent="0" algn="r" rtl="0">
              <a:spcBef>
                <a:spcPts val="0"/>
              </a:spcBef>
              <a:buNone/>
              <a:defRPr sz="2400" b="0" i="0" u="none" strike="noStrike" cap="none">
                <a:solidFill>
                  <a:srgbClr val="888888"/>
                </a:solidFill>
                <a:latin typeface="Calibri"/>
                <a:ea typeface="Calibri"/>
                <a:cs typeface="Calibri"/>
                <a:sym typeface="Calibri"/>
              </a:defRPr>
            </a:lvl6pPr>
            <a:lvl7pPr marL="0" marR="0" lvl="6" indent="0" algn="r" rtl="0">
              <a:spcBef>
                <a:spcPts val="0"/>
              </a:spcBef>
              <a:buNone/>
              <a:defRPr sz="2400" b="0" i="0" u="none" strike="noStrike" cap="none">
                <a:solidFill>
                  <a:srgbClr val="888888"/>
                </a:solidFill>
                <a:latin typeface="Calibri"/>
                <a:ea typeface="Calibri"/>
                <a:cs typeface="Calibri"/>
                <a:sym typeface="Calibri"/>
              </a:defRPr>
            </a:lvl7pPr>
            <a:lvl8pPr marL="0" marR="0" lvl="7" indent="0" algn="r" rtl="0">
              <a:spcBef>
                <a:spcPts val="0"/>
              </a:spcBef>
              <a:buNone/>
              <a:defRPr sz="2400" b="0" i="0" u="none" strike="noStrike" cap="none">
                <a:solidFill>
                  <a:srgbClr val="888888"/>
                </a:solidFill>
                <a:latin typeface="Calibri"/>
                <a:ea typeface="Calibri"/>
                <a:cs typeface="Calibri"/>
                <a:sym typeface="Calibri"/>
              </a:defRPr>
            </a:lvl8pPr>
            <a:lvl9pPr marL="0" marR="0" lvl="8" indent="0" algn="r" rtl="0">
              <a:spcBef>
                <a:spcPts val="0"/>
              </a:spcBef>
              <a:buNone/>
              <a:defRPr sz="24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577752366"/>
      </p:ext>
    </p:extLst>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jp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kaggle.com/datasets/tmdb/tmdb-movie-metadata?select=tmdb_5000_movies.csv"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Surya-9/MRS-VITAP/blob/main/Movie_Recommendation_System_Using_ML%20(1).ipynb" TargetMode="Externa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D336"/>
        </a:solidFill>
        <a:effectLst/>
      </p:bgPr>
    </p:bg>
    <p:spTree>
      <p:nvGrpSpPr>
        <p:cNvPr id="1" name="Shape 83"/>
        <p:cNvGrpSpPr/>
        <p:nvPr/>
      </p:nvGrpSpPr>
      <p:grpSpPr>
        <a:xfrm>
          <a:off x="0" y="0"/>
          <a:ext cx="0" cy="0"/>
          <a:chOff x="0" y="0"/>
          <a:chExt cx="0" cy="0"/>
        </a:xfrm>
      </p:grpSpPr>
      <p:sp>
        <p:nvSpPr>
          <p:cNvPr id="84" name="Google Shape;84;p1"/>
          <p:cNvSpPr/>
          <p:nvPr/>
        </p:nvSpPr>
        <p:spPr>
          <a:xfrm>
            <a:off x="1965483" y="2571770"/>
            <a:ext cx="3826650" cy="1694748"/>
          </a:xfrm>
          <a:custGeom>
            <a:avLst/>
            <a:gdLst/>
            <a:ahLst/>
            <a:cxnLst/>
            <a:rect l="l" t="t" r="r" b="b"/>
            <a:pathLst>
              <a:path w="2074812" h="887077" extrusionOk="0">
                <a:moveTo>
                  <a:pt x="1678550" y="1281"/>
                </a:moveTo>
                <a:cubicBezTo>
                  <a:pt x="1430100" y="33297"/>
                  <a:pt x="598942" y="161366"/>
                  <a:pt x="257003" y="254855"/>
                </a:cubicBezTo>
                <a:cubicBezTo>
                  <a:pt x="-84936" y="348344"/>
                  <a:pt x="-75972" y="873419"/>
                  <a:pt x="226267" y="884945"/>
                </a:cubicBezTo>
                <a:cubicBezTo>
                  <a:pt x="528506" y="896471"/>
                  <a:pt x="1440345" y="858050"/>
                  <a:pt x="1793810" y="846525"/>
                </a:cubicBezTo>
                <a:cubicBezTo>
                  <a:pt x="2366271" y="545567"/>
                  <a:pt x="1927000" y="-30735"/>
                  <a:pt x="1678550" y="1281"/>
                </a:cubicBezTo>
                <a:close/>
              </a:path>
            </a:pathLst>
          </a:custGeom>
          <a:noFill/>
          <a:ln w="28575" cap="flat" cmpd="sng">
            <a:solidFill>
              <a:schemeClr val="dk1"/>
            </a:solidFill>
            <a:prstDash val="solid"/>
            <a:miter lim="800000"/>
            <a:headEnd type="none" w="sm" len="sm"/>
            <a:tailEnd type="none" w="sm" len="sm"/>
          </a:ln>
        </p:spPr>
        <p:txBody>
          <a:bodyPr spcFirstLastPara="1" wrap="square" lIns="182850" tIns="91400" rIns="182850" bIns="91400" anchor="ctr" anchorCtr="0">
            <a:noAutofit/>
          </a:bodyPr>
          <a:lstStyle/>
          <a:p>
            <a:pPr defTabSz="1828800" hangingPunct="1">
              <a:buClr>
                <a:srgbClr val="000000"/>
              </a:buClr>
            </a:pPr>
            <a:endParaRPr sz="3600">
              <a:solidFill>
                <a:srgbClr val="FFFFFF"/>
              </a:solidFill>
              <a:latin typeface="Calibri"/>
              <a:ea typeface="Calibri"/>
              <a:cs typeface="Calibri"/>
              <a:sym typeface="Calibri"/>
            </a:endParaRPr>
          </a:p>
        </p:txBody>
      </p:sp>
      <p:sp>
        <p:nvSpPr>
          <p:cNvPr id="85" name="Google Shape;85;p1"/>
          <p:cNvSpPr/>
          <p:nvPr/>
        </p:nvSpPr>
        <p:spPr>
          <a:xfrm>
            <a:off x="1891735" y="2974189"/>
            <a:ext cx="1310394" cy="1310394"/>
          </a:xfrm>
          <a:prstGeom prst="ellipse">
            <a:avLst/>
          </a:prstGeom>
          <a:solidFill>
            <a:srgbClr val="1F2C35"/>
          </a:solidFill>
          <a:ln>
            <a:noFill/>
          </a:ln>
        </p:spPr>
        <p:txBody>
          <a:bodyPr spcFirstLastPara="1" wrap="square" lIns="182850" tIns="91400" rIns="182850" bIns="91400" anchor="ctr" anchorCtr="0">
            <a:noAutofit/>
          </a:bodyPr>
          <a:lstStyle/>
          <a:p>
            <a:pPr defTabSz="1828800" hangingPunct="1">
              <a:buClr>
                <a:srgbClr val="000000"/>
              </a:buClr>
            </a:pPr>
            <a:endParaRPr sz="3600">
              <a:solidFill>
                <a:srgbClr val="FFFFFF"/>
              </a:solidFill>
              <a:latin typeface="Calibri"/>
              <a:ea typeface="Calibri"/>
              <a:cs typeface="Calibri"/>
              <a:sym typeface="Calibri"/>
            </a:endParaRPr>
          </a:p>
        </p:txBody>
      </p:sp>
      <p:sp>
        <p:nvSpPr>
          <p:cNvPr id="86" name="Google Shape;86;p1"/>
          <p:cNvSpPr/>
          <p:nvPr/>
        </p:nvSpPr>
        <p:spPr>
          <a:xfrm>
            <a:off x="4365186" y="2512086"/>
            <a:ext cx="1696192" cy="1696192"/>
          </a:xfrm>
          <a:prstGeom prst="ellipse">
            <a:avLst/>
          </a:prstGeom>
          <a:solidFill>
            <a:srgbClr val="1F2C35"/>
          </a:solidFill>
          <a:ln>
            <a:noFill/>
          </a:ln>
        </p:spPr>
        <p:txBody>
          <a:bodyPr spcFirstLastPara="1" wrap="square" lIns="182850" tIns="91400" rIns="182850" bIns="91400" anchor="ctr" anchorCtr="0">
            <a:noAutofit/>
          </a:bodyPr>
          <a:lstStyle/>
          <a:p>
            <a:pPr defTabSz="1828800" hangingPunct="1">
              <a:buClr>
                <a:srgbClr val="000000"/>
              </a:buClr>
            </a:pPr>
            <a:endParaRPr sz="3600">
              <a:solidFill>
                <a:srgbClr val="FFFFFF"/>
              </a:solidFill>
              <a:latin typeface="Calibri"/>
              <a:ea typeface="Calibri"/>
              <a:cs typeface="Calibri"/>
              <a:sym typeface="Calibri"/>
            </a:endParaRPr>
          </a:p>
        </p:txBody>
      </p:sp>
      <p:sp>
        <p:nvSpPr>
          <p:cNvPr id="87" name="Google Shape;87;p1"/>
          <p:cNvSpPr/>
          <p:nvPr/>
        </p:nvSpPr>
        <p:spPr>
          <a:xfrm>
            <a:off x="1634857" y="4538729"/>
            <a:ext cx="5855866" cy="3193142"/>
          </a:xfrm>
          <a:prstGeom prst="roundRect">
            <a:avLst>
              <a:gd name="adj" fmla="val 7576"/>
            </a:avLst>
          </a:prstGeom>
          <a:solidFill>
            <a:srgbClr val="273745"/>
          </a:solidFill>
          <a:ln>
            <a:noFill/>
          </a:ln>
        </p:spPr>
        <p:txBody>
          <a:bodyPr spcFirstLastPara="1" wrap="square" lIns="182850" tIns="91400" rIns="182850" bIns="91400" anchor="ctr" anchorCtr="0">
            <a:noAutofit/>
          </a:bodyPr>
          <a:lstStyle/>
          <a:p>
            <a:pPr defTabSz="1828800" hangingPunct="1">
              <a:buClr>
                <a:srgbClr val="000000"/>
              </a:buClr>
            </a:pPr>
            <a:endParaRPr sz="3600">
              <a:solidFill>
                <a:srgbClr val="FFFFFF"/>
              </a:solidFill>
              <a:latin typeface="Calibri"/>
              <a:ea typeface="Calibri"/>
              <a:cs typeface="Calibri"/>
              <a:sym typeface="Calibri"/>
            </a:endParaRPr>
          </a:p>
        </p:txBody>
      </p:sp>
      <p:sp>
        <p:nvSpPr>
          <p:cNvPr id="88" name="Google Shape;88;p1"/>
          <p:cNvSpPr/>
          <p:nvPr/>
        </p:nvSpPr>
        <p:spPr>
          <a:xfrm>
            <a:off x="7490722" y="5453128"/>
            <a:ext cx="435428" cy="1364344"/>
          </a:xfrm>
          <a:prstGeom prst="rect">
            <a:avLst/>
          </a:prstGeom>
          <a:solidFill>
            <a:srgbClr val="26343E"/>
          </a:solidFill>
          <a:ln>
            <a:noFill/>
          </a:ln>
        </p:spPr>
        <p:txBody>
          <a:bodyPr spcFirstLastPara="1" wrap="square" lIns="182850" tIns="91400" rIns="182850" bIns="91400" anchor="ctr" anchorCtr="0">
            <a:noAutofit/>
          </a:bodyPr>
          <a:lstStyle/>
          <a:p>
            <a:pPr defTabSz="1828800" hangingPunct="1">
              <a:buClr>
                <a:srgbClr val="000000"/>
              </a:buClr>
            </a:pPr>
            <a:endParaRPr sz="3600">
              <a:solidFill>
                <a:srgbClr val="FFFFFF"/>
              </a:solidFill>
              <a:latin typeface="Calibri"/>
              <a:ea typeface="Calibri"/>
              <a:cs typeface="Calibri"/>
              <a:sym typeface="Calibri"/>
            </a:endParaRPr>
          </a:p>
        </p:txBody>
      </p:sp>
      <p:sp>
        <p:nvSpPr>
          <p:cNvPr id="89" name="Google Shape;89;p1"/>
          <p:cNvSpPr/>
          <p:nvPr/>
        </p:nvSpPr>
        <p:spPr>
          <a:xfrm>
            <a:off x="1368844" y="4843063"/>
            <a:ext cx="315596" cy="965666"/>
          </a:xfrm>
          <a:prstGeom prst="rect">
            <a:avLst/>
          </a:prstGeom>
          <a:solidFill>
            <a:srgbClr val="26343E"/>
          </a:solidFill>
          <a:ln>
            <a:noFill/>
          </a:ln>
        </p:spPr>
        <p:txBody>
          <a:bodyPr spcFirstLastPara="1" wrap="square" lIns="182850" tIns="91400" rIns="182850" bIns="91400" anchor="ctr" anchorCtr="0">
            <a:noAutofit/>
          </a:bodyPr>
          <a:lstStyle/>
          <a:p>
            <a:pPr defTabSz="1828800" hangingPunct="1">
              <a:buClr>
                <a:srgbClr val="000000"/>
              </a:buClr>
            </a:pPr>
            <a:endParaRPr sz="3600">
              <a:solidFill>
                <a:srgbClr val="FFFFFF"/>
              </a:solidFill>
              <a:latin typeface="Calibri"/>
              <a:ea typeface="Calibri"/>
              <a:cs typeface="Calibri"/>
              <a:sym typeface="Calibri"/>
            </a:endParaRPr>
          </a:p>
        </p:txBody>
      </p:sp>
      <p:sp>
        <p:nvSpPr>
          <p:cNvPr id="90" name="Google Shape;90;p1"/>
          <p:cNvSpPr/>
          <p:nvPr/>
        </p:nvSpPr>
        <p:spPr>
          <a:xfrm rot="5400000" flipH="1">
            <a:off x="604481" y="5168093"/>
            <a:ext cx="1213126" cy="315598"/>
          </a:xfrm>
          <a:prstGeom prst="trapezoid">
            <a:avLst>
              <a:gd name="adj" fmla="val 35916"/>
            </a:avLst>
          </a:prstGeom>
          <a:solidFill>
            <a:srgbClr val="1F2C35"/>
          </a:solidFill>
          <a:ln>
            <a:noFill/>
          </a:ln>
        </p:spPr>
        <p:txBody>
          <a:bodyPr spcFirstLastPara="1" wrap="square" lIns="182850" tIns="91400" rIns="182850" bIns="91400" anchor="ctr" anchorCtr="0">
            <a:noAutofit/>
          </a:bodyPr>
          <a:lstStyle/>
          <a:p>
            <a:pPr defTabSz="1828800" hangingPunct="1">
              <a:buClr>
                <a:srgbClr val="000000"/>
              </a:buClr>
            </a:pPr>
            <a:endParaRPr sz="3600">
              <a:solidFill>
                <a:srgbClr val="FFFFFF"/>
              </a:solidFill>
              <a:latin typeface="Calibri"/>
              <a:ea typeface="Calibri"/>
              <a:cs typeface="Calibri"/>
              <a:sym typeface="Calibri"/>
            </a:endParaRPr>
          </a:p>
        </p:txBody>
      </p:sp>
      <p:sp>
        <p:nvSpPr>
          <p:cNvPr id="91" name="Google Shape;91;p1"/>
          <p:cNvSpPr/>
          <p:nvPr/>
        </p:nvSpPr>
        <p:spPr>
          <a:xfrm>
            <a:off x="2236551" y="4843063"/>
            <a:ext cx="4702630" cy="2359038"/>
          </a:xfrm>
          <a:prstGeom prst="rect">
            <a:avLst/>
          </a:prstGeom>
          <a:solidFill>
            <a:srgbClr val="364958"/>
          </a:solidFill>
          <a:ln>
            <a:noFill/>
          </a:ln>
        </p:spPr>
        <p:txBody>
          <a:bodyPr spcFirstLastPara="1" wrap="square" lIns="182850" tIns="91400" rIns="182850" bIns="91400" anchor="ctr" anchorCtr="0">
            <a:noAutofit/>
          </a:bodyPr>
          <a:lstStyle/>
          <a:p>
            <a:pPr defTabSz="1828800" hangingPunct="1">
              <a:buClr>
                <a:srgbClr val="000000"/>
              </a:buClr>
            </a:pPr>
            <a:endParaRPr sz="3600">
              <a:solidFill>
                <a:srgbClr val="FFFFFF"/>
              </a:solidFill>
              <a:latin typeface="Calibri"/>
              <a:ea typeface="Calibri"/>
              <a:cs typeface="Calibri"/>
              <a:sym typeface="Calibri"/>
            </a:endParaRPr>
          </a:p>
        </p:txBody>
      </p:sp>
      <p:sp>
        <p:nvSpPr>
          <p:cNvPr id="92" name="Google Shape;92;p1"/>
          <p:cNvSpPr/>
          <p:nvPr/>
        </p:nvSpPr>
        <p:spPr>
          <a:xfrm>
            <a:off x="2335710" y="4931917"/>
            <a:ext cx="510804" cy="393974"/>
          </a:xfrm>
          <a:prstGeom prst="rect">
            <a:avLst/>
          </a:prstGeom>
          <a:solidFill>
            <a:srgbClr val="1F2C35"/>
          </a:solidFill>
          <a:ln>
            <a:noFill/>
          </a:ln>
        </p:spPr>
        <p:txBody>
          <a:bodyPr spcFirstLastPara="1" wrap="square" lIns="182850" tIns="91400" rIns="182850" bIns="91400" anchor="ctr" anchorCtr="0">
            <a:noAutofit/>
          </a:bodyPr>
          <a:lstStyle/>
          <a:p>
            <a:pPr defTabSz="1828800" hangingPunct="1">
              <a:buClr>
                <a:srgbClr val="000000"/>
              </a:buClr>
            </a:pPr>
            <a:endParaRPr sz="3600">
              <a:solidFill>
                <a:srgbClr val="FFFFFF"/>
              </a:solidFill>
              <a:latin typeface="Calibri"/>
              <a:ea typeface="Calibri"/>
              <a:cs typeface="Calibri"/>
              <a:sym typeface="Calibri"/>
            </a:endParaRPr>
          </a:p>
        </p:txBody>
      </p:sp>
      <p:sp>
        <p:nvSpPr>
          <p:cNvPr id="93" name="Google Shape;93;p1"/>
          <p:cNvSpPr/>
          <p:nvPr/>
        </p:nvSpPr>
        <p:spPr>
          <a:xfrm>
            <a:off x="2897298" y="4931915"/>
            <a:ext cx="510804" cy="393974"/>
          </a:xfrm>
          <a:prstGeom prst="rect">
            <a:avLst/>
          </a:prstGeom>
          <a:solidFill>
            <a:srgbClr val="1F2C35"/>
          </a:solidFill>
          <a:ln>
            <a:noFill/>
          </a:ln>
        </p:spPr>
        <p:txBody>
          <a:bodyPr spcFirstLastPara="1" wrap="square" lIns="182850" tIns="91400" rIns="182850" bIns="91400" anchor="ctr" anchorCtr="0">
            <a:noAutofit/>
          </a:bodyPr>
          <a:lstStyle/>
          <a:p>
            <a:pPr defTabSz="1828800" hangingPunct="1">
              <a:buClr>
                <a:srgbClr val="000000"/>
              </a:buClr>
            </a:pPr>
            <a:endParaRPr sz="3600">
              <a:solidFill>
                <a:srgbClr val="FFFFFF"/>
              </a:solidFill>
              <a:latin typeface="Calibri"/>
              <a:ea typeface="Calibri"/>
              <a:cs typeface="Calibri"/>
              <a:sym typeface="Calibri"/>
            </a:endParaRPr>
          </a:p>
        </p:txBody>
      </p:sp>
      <p:sp>
        <p:nvSpPr>
          <p:cNvPr id="94" name="Google Shape;94;p1"/>
          <p:cNvSpPr/>
          <p:nvPr/>
        </p:nvSpPr>
        <p:spPr>
          <a:xfrm>
            <a:off x="2335710" y="5372271"/>
            <a:ext cx="510804" cy="393974"/>
          </a:xfrm>
          <a:prstGeom prst="rect">
            <a:avLst/>
          </a:prstGeom>
          <a:solidFill>
            <a:srgbClr val="1F2C35"/>
          </a:solidFill>
          <a:ln>
            <a:noFill/>
          </a:ln>
        </p:spPr>
        <p:txBody>
          <a:bodyPr spcFirstLastPara="1" wrap="square" lIns="182850" tIns="91400" rIns="182850" bIns="91400" anchor="ctr" anchorCtr="0">
            <a:noAutofit/>
          </a:bodyPr>
          <a:lstStyle/>
          <a:p>
            <a:pPr defTabSz="1828800" hangingPunct="1">
              <a:buClr>
                <a:srgbClr val="000000"/>
              </a:buClr>
            </a:pPr>
            <a:endParaRPr sz="3600">
              <a:solidFill>
                <a:srgbClr val="FFFFFF"/>
              </a:solidFill>
              <a:latin typeface="Calibri"/>
              <a:ea typeface="Calibri"/>
              <a:cs typeface="Calibri"/>
              <a:sym typeface="Calibri"/>
            </a:endParaRPr>
          </a:p>
        </p:txBody>
      </p:sp>
      <p:sp>
        <p:nvSpPr>
          <p:cNvPr id="95" name="Google Shape;95;p1"/>
          <p:cNvSpPr/>
          <p:nvPr/>
        </p:nvSpPr>
        <p:spPr>
          <a:xfrm>
            <a:off x="2897298" y="5372269"/>
            <a:ext cx="510804" cy="393974"/>
          </a:xfrm>
          <a:prstGeom prst="rect">
            <a:avLst/>
          </a:prstGeom>
          <a:solidFill>
            <a:srgbClr val="1F2C35"/>
          </a:solidFill>
          <a:ln>
            <a:noFill/>
          </a:ln>
        </p:spPr>
        <p:txBody>
          <a:bodyPr spcFirstLastPara="1" wrap="square" lIns="182850" tIns="91400" rIns="182850" bIns="91400" anchor="ctr" anchorCtr="0">
            <a:noAutofit/>
          </a:bodyPr>
          <a:lstStyle/>
          <a:p>
            <a:pPr defTabSz="1828800" hangingPunct="1">
              <a:buClr>
                <a:srgbClr val="000000"/>
              </a:buClr>
            </a:pPr>
            <a:endParaRPr sz="3600">
              <a:solidFill>
                <a:srgbClr val="FFFFFF"/>
              </a:solidFill>
              <a:latin typeface="Calibri"/>
              <a:ea typeface="Calibri"/>
              <a:cs typeface="Calibri"/>
              <a:sym typeface="Calibri"/>
            </a:endParaRPr>
          </a:p>
        </p:txBody>
      </p:sp>
      <p:sp>
        <p:nvSpPr>
          <p:cNvPr id="96" name="Google Shape;96;p1"/>
          <p:cNvSpPr/>
          <p:nvPr/>
        </p:nvSpPr>
        <p:spPr>
          <a:xfrm>
            <a:off x="3845945" y="4965307"/>
            <a:ext cx="2849466" cy="784330"/>
          </a:xfrm>
          <a:prstGeom prst="rect">
            <a:avLst/>
          </a:prstGeom>
          <a:solidFill>
            <a:srgbClr val="1F2C35"/>
          </a:solidFill>
          <a:ln>
            <a:noFill/>
          </a:ln>
        </p:spPr>
        <p:txBody>
          <a:bodyPr spcFirstLastPara="1" wrap="square" lIns="182850" tIns="91400" rIns="182850" bIns="91400" anchor="ctr" anchorCtr="0">
            <a:noAutofit/>
          </a:bodyPr>
          <a:lstStyle/>
          <a:p>
            <a:pPr defTabSz="1828800" hangingPunct="1">
              <a:buClr>
                <a:srgbClr val="000000"/>
              </a:buClr>
            </a:pPr>
            <a:endParaRPr sz="3600">
              <a:solidFill>
                <a:srgbClr val="FFFFFF"/>
              </a:solidFill>
              <a:latin typeface="Calibri"/>
              <a:ea typeface="Calibri"/>
              <a:cs typeface="Calibri"/>
              <a:sym typeface="Calibri"/>
            </a:endParaRPr>
          </a:p>
        </p:txBody>
      </p:sp>
      <p:sp>
        <p:nvSpPr>
          <p:cNvPr id="97" name="Google Shape;97;p1"/>
          <p:cNvSpPr/>
          <p:nvPr/>
        </p:nvSpPr>
        <p:spPr>
          <a:xfrm>
            <a:off x="3845945" y="5971155"/>
            <a:ext cx="1601998" cy="846318"/>
          </a:xfrm>
          <a:prstGeom prst="rect">
            <a:avLst/>
          </a:prstGeom>
          <a:solidFill>
            <a:srgbClr val="1F2C35"/>
          </a:solidFill>
          <a:ln>
            <a:noFill/>
          </a:ln>
        </p:spPr>
        <p:txBody>
          <a:bodyPr spcFirstLastPara="1" wrap="square" lIns="182850" tIns="91400" rIns="182850" bIns="91400" anchor="ctr" anchorCtr="0">
            <a:noAutofit/>
          </a:bodyPr>
          <a:lstStyle/>
          <a:p>
            <a:pPr defTabSz="1828800" hangingPunct="1">
              <a:buClr>
                <a:srgbClr val="000000"/>
              </a:buClr>
            </a:pPr>
            <a:endParaRPr sz="3600">
              <a:solidFill>
                <a:srgbClr val="FFFFFF"/>
              </a:solidFill>
              <a:latin typeface="Calibri"/>
              <a:ea typeface="Calibri"/>
              <a:cs typeface="Calibri"/>
              <a:sym typeface="Calibri"/>
            </a:endParaRPr>
          </a:p>
        </p:txBody>
      </p:sp>
      <p:sp>
        <p:nvSpPr>
          <p:cNvPr id="98" name="Google Shape;98;p1"/>
          <p:cNvSpPr/>
          <p:nvPr/>
        </p:nvSpPr>
        <p:spPr>
          <a:xfrm>
            <a:off x="2365472" y="6043858"/>
            <a:ext cx="182880" cy="182880"/>
          </a:xfrm>
          <a:prstGeom prst="ellipse">
            <a:avLst/>
          </a:prstGeom>
          <a:solidFill>
            <a:schemeClr val="lt1"/>
          </a:solidFill>
          <a:ln>
            <a:noFill/>
          </a:ln>
        </p:spPr>
        <p:txBody>
          <a:bodyPr spcFirstLastPara="1" wrap="square" lIns="182850" tIns="91400" rIns="182850" bIns="91400" anchor="ctr" anchorCtr="0">
            <a:noAutofit/>
          </a:bodyPr>
          <a:lstStyle/>
          <a:p>
            <a:pPr defTabSz="1828800" hangingPunct="1">
              <a:buClr>
                <a:srgbClr val="000000"/>
              </a:buClr>
            </a:pPr>
            <a:endParaRPr sz="3600">
              <a:solidFill>
                <a:srgbClr val="FFFFFF"/>
              </a:solidFill>
              <a:latin typeface="Calibri"/>
              <a:ea typeface="Calibri"/>
              <a:cs typeface="Calibri"/>
              <a:sym typeface="Calibri"/>
            </a:endParaRPr>
          </a:p>
        </p:txBody>
      </p:sp>
      <p:sp>
        <p:nvSpPr>
          <p:cNvPr id="99" name="Google Shape;99;p1"/>
          <p:cNvSpPr/>
          <p:nvPr/>
        </p:nvSpPr>
        <p:spPr>
          <a:xfrm>
            <a:off x="2365472" y="6301292"/>
            <a:ext cx="182880" cy="182880"/>
          </a:xfrm>
          <a:prstGeom prst="ellipse">
            <a:avLst/>
          </a:prstGeom>
          <a:solidFill>
            <a:schemeClr val="lt1"/>
          </a:solidFill>
          <a:ln>
            <a:noFill/>
          </a:ln>
        </p:spPr>
        <p:txBody>
          <a:bodyPr spcFirstLastPara="1" wrap="square" lIns="182850" tIns="91400" rIns="182850" bIns="91400" anchor="ctr" anchorCtr="0">
            <a:noAutofit/>
          </a:bodyPr>
          <a:lstStyle/>
          <a:p>
            <a:pPr defTabSz="1828800" hangingPunct="1">
              <a:buClr>
                <a:srgbClr val="000000"/>
              </a:buClr>
            </a:pPr>
            <a:endParaRPr sz="3600">
              <a:solidFill>
                <a:srgbClr val="FFFFFF"/>
              </a:solidFill>
              <a:latin typeface="Calibri"/>
              <a:ea typeface="Calibri"/>
              <a:cs typeface="Calibri"/>
              <a:sym typeface="Calibri"/>
            </a:endParaRPr>
          </a:p>
        </p:txBody>
      </p:sp>
      <p:sp>
        <p:nvSpPr>
          <p:cNvPr id="100" name="Google Shape;100;p1"/>
          <p:cNvSpPr/>
          <p:nvPr/>
        </p:nvSpPr>
        <p:spPr>
          <a:xfrm>
            <a:off x="2365472" y="6568816"/>
            <a:ext cx="182880" cy="182880"/>
          </a:xfrm>
          <a:prstGeom prst="ellipse">
            <a:avLst/>
          </a:prstGeom>
          <a:solidFill>
            <a:schemeClr val="lt1"/>
          </a:solidFill>
          <a:ln>
            <a:noFill/>
          </a:ln>
        </p:spPr>
        <p:txBody>
          <a:bodyPr spcFirstLastPara="1" wrap="square" lIns="182850" tIns="91400" rIns="182850" bIns="91400" anchor="ctr" anchorCtr="0">
            <a:noAutofit/>
          </a:bodyPr>
          <a:lstStyle/>
          <a:p>
            <a:pPr defTabSz="1828800" hangingPunct="1">
              <a:buClr>
                <a:srgbClr val="000000"/>
              </a:buClr>
            </a:pPr>
            <a:endParaRPr sz="3600">
              <a:solidFill>
                <a:srgbClr val="FFFFFF"/>
              </a:solidFill>
              <a:latin typeface="Calibri"/>
              <a:ea typeface="Calibri"/>
              <a:cs typeface="Calibri"/>
              <a:sym typeface="Calibri"/>
            </a:endParaRPr>
          </a:p>
        </p:txBody>
      </p:sp>
      <p:sp>
        <p:nvSpPr>
          <p:cNvPr id="101" name="Google Shape;101;p1"/>
          <p:cNvSpPr/>
          <p:nvPr/>
        </p:nvSpPr>
        <p:spPr>
          <a:xfrm>
            <a:off x="2365472" y="6825256"/>
            <a:ext cx="182880" cy="182880"/>
          </a:xfrm>
          <a:prstGeom prst="ellipse">
            <a:avLst/>
          </a:prstGeom>
          <a:solidFill>
            <a:schemeClr val="lt1"/>
          </a:solidFill>
          <a:ln>
            <a:noFill/>
          </a:ln>
        </p:spPr>
        <p:txBody>
          <a:bodyPr spcFirstLastPara="1" wrap="square" lIns="182850" tIns="91400" rIns="182850" bIns="91400" anchor="ctr" anchorCtr="0">
            <a:noAutofit/>
          </a:bodyPr>
          <a:lstStyle/>
          <a:p>
            <a:pPr defTabSz="1828800" hangingPunct="1">
              <a:buClr>
                <a:srgbClr val="000000"/>
              </a:buClr>
            </a:pPr>
            <a:endParaRPr sz="3600">
              <a:solidFill>
                <a:srgbClr val="FFFFFF"/>
              </a:solidFill>
              <a:latin typeface="Calibri"/>
              <a:ea typeface="Calibri"/>
              <a:cs typeface="Calibri"/>
              <a:sym typeface="Calibri"/>
            </a:endParaRPr>
          </a:p>
        </p:txBody>
      </p:sp>
      <p:sp>
        <p:nvSpPr>
          <p:cNvPr id="102" name="Google Shape;102;p1"/>
          <p:cNvSpPr/>
          <p:nvPr/>
        </p:nvSpPr>
        <p:spPr>
          <a:xfrm>
            <a:off x="6558250" y="6820950"/>
            <a:ext cx="274320" cy="274320"/>
          </a:xfrm>
          <a:prstGeom prst="ellipse">
            <a:avLst/>
          </a:prstGeom>
          <a:solidFill>
            <a:schemeClr val="lt1"/>
          </a:solidFill>
          <a:ln>
            <a:noFill/>
          </a:ln>
        </p:spPr>
        <p:txBody>
          <a:bodyPr spcFirstLastPara="1" wrap="square" lIns="182850" tIns="91400" rIns="182850" bIns="91400" anchor="ctr" anchorCtr="0">
            <a:noAutofit/>
          </a:bodyPr>
          <a:lstStyle/>
          <a:p>
            <a:pPr defTabSz="1828800" hangingPunct="1">
              <a:buClr>
                <a:srgbClr val="000000"/>
              </a:buClr>
            </a:pPr>
            <a:endParaRPr sz="3600">
              <a:solidFill>
                <a:srgbClr val="FFFFFF"/>
              </a:solidFill>
              <a:latin typeface="Calibri"/>
              <a:ea typeface="Calibri"/>
              <a:cs typeface="Calibri"/>
              <a:sym typeface="Calibri"/>
            </a:endParaRPr>
          </a:p>
        </p:txBody>
      </p:sp>
      <p:sp>
        <p:nvSpPr>
          <p:cNvPr id="103" name="Google Shape;103;p1"/>
          <p:cNvSpPr/>
          <p:nvPr/>
        </p:nvSpPr>
        <p:spPr>
          <a:xfrm>
            <a:off x="1659180" y="7708607"/>
            <a:ext cx="416860" cy="470646"/>
          </a:xfrm>
          <a:custGeom>
            <a:avLst/>
            <a:gdLst/>
            <a:ahLst/>
            <a:cxnLst/>
            <a:rect l="l" t="t" r="r" b="b"/>
            <a:pathLst>
              <a:path w="208430" h="282388" extrusionOk="0">
                <a:moveTo>
                  <a:pt x="208430" y="0"/>
                </a:moveTo>
                <a:cubicBezTo>
                  <a:pt x="175372" y="90767"/>
                  <a:pt x="142315" y="181535"/>
                  <a:pt x="107577" y="228600"/>
                </a:cubicBezTo>
                <a:cubicBezTo>
                  <a:pt x="72839" y="275665"/>
                  <a:pt x="36419" y="279026"/>
                  <a:pt x="0" y="282388"/>
                </a:cubicBezTo>
              </a:path>
            </a:pathLst>
          </a:custGeom>
          <a:noFill/>
          <a:ln w="53975" cap="flat" cmpd="sng">
            <a:solidFill>
              <a:srgbClr val="364958"/>
            </a:solidFill>
            <a:prstDash val="solid"/>
            <a:miter lim="800000"/>
            <a:headEnd type="none" w="sm" len="sm"/>
            <a:tailEnd type="none" w="sm" len="sm"/>
          </a:ln>
        </p:spPr>
        <p:txBody>
          <a:bodyPr spcFirstLastPara="1" wrap="square" lIns="182850" tIns="91400" rIns="182850" bIns="91400" anchor="ctr" anchorCtr="0">
            <a:noAutofit/>
          </a:bodyPr>
          <a:lstStyle/>
          <a:p>
            <a:pPr defTabSz="1828800" hangingPunct="1">
              <a:buClr>
                <a:srgbClr val="000000"/>
              </a:buClr>
            </a:pPr>
            <a:endParaRPr sz="3600">
              <a:solidFill>
                <a:srgbClr val="FFFFFF"/>
              </a:solidFill>
              <a:latin typeface="Calibri"/>
              <a:ea typeface="Calibri"/>
              <a:cs typeface="Calibri"/>
              <a:sym typeface="Calibri"/>
            </a:endParaRPr>
          </a:p>
        </p:txBody>
      </p:sp>
      <p:sp>
        <p:nvSpPr>
          <p:cNvPr id="104" name="Google Shape;104;p1"/>
          <p:cNvSpPr/>
          <p:nvPr/>
        </p:nvSpPr>
        <p:spPr>
          <a:xfrm>
            <a:off x="825464" y="8024610"/>
            <a:ext cx="858976" cy="309284"/>
          </a:xfrm>
          <a:prstGeom prst="roundRect">
            <a:avLst>
              <a:gd name="adj" fmla="val 50000"/>
            </a:avLst>
          </a:prstGeom>
          <a:solidFill>
            <a:srgbClr val="1F2C35"/>
          </a:solidFill>
          <a:ln>
            <a:noFill/>
          </a:ln>
        </p:spPr>
        <p:txBody>
          <a:bodyPr spcFirstLastPara="1" wrap="square" lIns="182850" tIns="91400" rIns="182850" bIns="91400" anchor="ctr" anchorCtr="0">
            <a:noAutofit/>
          </a:bodyPr>
          <a:lstStyle/>
          <a:p>
            <a:pPr defTabSz="1828800" hangingPunct="1">
              <a:buClr>
                <a:srgbClr val="000000"/>
              </a:buClr>
            </a:pPr>
            <a:endParaRPr sz="3600">
              <a:solidFill>
                <a:srgbClr val="FFFFFF"/>
              </a:solidFill>
              <a:latin typeface="Calibri"/>
              <a:ea typeface="Calibri"/>
              <a:cs typeface="Calibri"/>
              <a:sym typeface="Calibri"/>
            </a:endParaRPr>
          </a:p>
        </p:txBody>
      </p:sp>
      <p:sp>
        <p:nvSpPr>
          <p:cNvPr id="105" name="Google Shape;105;p1"/>
          <p:cNvSpPr/>
          <p:nvPr/>
        </p:nvSpPr>
        <p:spPr>
          <a:xfrm rot="1262075">
            <a:off x="2825393" y="8204687"/>
            <a:ext cx="437842" cy="5511314"/>
          </a:xfrm>
          <a:prstGeom prst="rect">
            <a:avLst/>
          </a:prstGeom>
          <a:solidFill>
            <a:srgbClr val="1F2C35"/>
          </a:solidFill>
          <a:ln>
            <a:noFill/>
          </a:ln>
        </p:spPr>
        <p:txBody>
          <a:bodyPr spcFirstLastPara="1" wrap="square" lIns="182850" tIns="91400" rIns="182850" bIns="91400" anchor="ctr" anchorCtr="0">
            <a:noAutofit/>
          </a:bodyPr>
          <a:lstStyle/>
          <a:p>
            <a:pPr defTabSz="1828800" hangingPunct="1">
              <a:buClr>
                <a:srgbClr val="000000"/>
              </a:buClr>
            </a:pPr>
            <a:endParaRPr sz="3600">
              <a:solidFill>
                <a:srgbClr val="FFFFFF"/>
              </a:solidFill>
              <a:latin typeface="Calibri"/>
              <a:ea typeface="Calibri"/>
              <a:cs typeface="Calibri"/>
              <a:sym typeface="Calibri"/>
            </a:endParaRPr>
          </a:p>
        </p:txBody>
      </p:sp>
      <p:sp>
        <p:nvSpPr>
          <p:cNvPr id="106" name="Google Shape;106;p1"/>
          <p:cNvSpPr/>
          <p:nvPr/>
        </p:nvSpPr>
        <p:spPr>
          <a:xfrm>
            <a:off x="4307843" y="7917181"/>
            <a:ext cx="437842" cy="5511314"/>
          </a:xfrm>
          <a:prstGeom prst="rect">
            <a:avLst/>
          </a:prstGeom>
          <a:solidFill>
            <a:srgbClr val="1F2C35"/>
          </a:solidFill>
          <a:ln>
            <a:noFill/>
          </a:ln>
        </p:spPr>
        <p:txBody>
          <a:bodyPr spcFirstLastPara="1" wrap="square" lIns="182850" tIns="91400" rIns="182850" bIns="91400" anchor="ctr" anchorCtr="0">
            <a:noAutofit/>
          </a:bodyPr>
          <a:lstStyle/>
          <a:p>
            <a:pPr defTabSz="1828800" hangingPunct="1">
              <a:buClr>
                <a:srgbClr val="000000"/>
              </a:buClr>
            </a:pPr>
            <a:endParaRPr sz="3600">
              <a:solidFill>
                <a:srgbClr val="FFFFFF"/>
              </a:solidFill>
              <a:latin typeface="Calibri"/>
              <a:ea typeface="Calibri"/>
              <a:cs typeface="Calibri"/>
              <a:sym typeface="Calibri"/>
            </a:endParaRPr>
          </a:p>
        </p:txBody>
      </p:sp>
      <p:sp>
        <p:nvSpPr>
          <p:cNvPr id="107" name="Google Shape;107;p1"/>
          <p:cNvSpPr/>
          <p:nvPr/>
        </p:nvSpPr>
        <p:spPr>
          <a:xfrm rot="-1035167">
            <a:off x="5623235" y="8029805"/>
            <a:ext cx="437842" cy="5511314"/>
          </a:xfrm>
          <a:prstGeom prst="rect">
            <a:avLst/>
          </a:prstGeom>
          <a:solidFill>
            <a:srgbClr val="1F2C35"/>
          </a:solidFill>
          <a:ln>
            <a:noFill/>
          </a:ln>
        </p:spPr>
        <p:txBody>
          <a:bodyPr spcFirstLastPara="1" wrap="square" lIns="182850" tIns="91400" rIns="182850" bIns="91400" anchor="ctr" anchorCtr="0">
            <a:noAutofit/>
          </a:bodyPr>
          <a:lstStyle/>
          <a:p>
            <a:pPr defTabSz="1828800" hangingPunct="1">
              <a:buClr>
                <a:srgbClr val="000000"/>
              </a:buClr>
            </a:pPr>
            <a:endParaRPr sz="3600">
              <a:solidFill>
                <a:srgbClr val="FFFFFF"/>
              </a:solidFill>
              <a:latin typeface="Calibri"/>
              <a:ea typeface="Calibri"/>
              <a:cs typeface="Calibri"/>
              <a:sym typeface="Calibri"/>
            </a:endParaRPr>
          </a:p>
        </p:txBody>
      </p:sp>
      <p:sp>
        <p:nvSpPr>
          <p:cNvPr id="108" name="Google Shape;108;p1"/>
          <p:cNvSpPr/>
          <p:nvPr/>
        </p:nvSpPr>
        <p:spPr>
          <a:xfrm rot="151522">
            <a:off x="1745716" y="13313835"/>
            <a:ext cx="686032" cy="282206"/>
          </a:xfrm>
          <a:prstGeom prst="rect">
            <a:avLst/>
          </a:prstGeom>
          <a:solidFill>
            <a:srgbClr val="1F2C35"/>
          </a:solidFill>
          <a:ln>
            <a:noFill/>
          </a:ln>
        </p:spPr>
        <p:txBody>
          <a:bodyPr spcFirstLastPara="1" wrap="square" lIns="182850" tIns="91400" rIns="182850" bIns="91400" anchor="ctr" anchorCtr="0">
            <a:noAutofit/>
          </a:bodyPr>
          <a:lstStyle/>
          <a:p>
            <a:pPr defTabSz="1828800" hangingPunct="1">
              <a:buClr>
                <a:srgbClr val="000000"/>
              </a:buClr>
            </a:pPr>
            <a:endParaRPr sz="3600">
              <a:solidFill>
                <a:srgbClr val="FFFFFF"/>
              </a:solidFill>
              <a:latin typeface="Calibri"/>
              <a:ea typeface="Calibri"/>
              <a:cs typeface="Calibri"/>
              <a:sym typeface="Calibri"/>
            </a:endParaRPr>
          </a:p>
        </p:txBody>
      </p:sp>
      <p:sp>
        <p:nvSpPr>
          <p:cNvPr id="109" name="Google Shape;109;p1"/>
          <p:cNvSpPr/>
          <p:nvPr/>
        </p:nvSpPr>
        <p:spPr>
          <a:xfrm>
            <a:off x="4149736" y="13177535"/>
            <a:ext cx="686032" cy="282206"/>
          </a:xfrm>
          <a:prstGeom prst="rect">
            <a:avLst/>
          </a:prstGeom>
          <a:solidFill>
            <a:srgbClr val="1F2C35"/>
          </a:solidFill>
          <a:ln>
            <a:noFill/>
          </a:ln>
        </p:spPr>
        <p:txBody>
          <a:bodyPr spcFirstLastPara="1" wrap="square" lIns="182850" tIns="91400" rIns="182850" bIns="91400" anchor="ctr" anchorCtr="0">
            <a:noAutofit/>
          </a:bodyPr>
          <a:lstStyle/>
          <a:p>
            <a:pPr defTabSz="1828800" hangingPunct="1">
              <a:buClr>
                <a:srgbClr val="000000"/>
              </a:buClr>
            </a:pPr>
            <a:endParaRPr sz="3600">
              <a:solidFill>
                <a:srgbClr val="FFFFFF"/>
              </a:solidFill>
              <a:latin typeface="Calibri"/>
              <a:ea typeface="Calibri"/>
              <a:cs typeface="Calibri"/>
              <a:sym typeface="Calibri"/>
            </a:endParaRPr>
          </a:p>
        </p:txBody>
      </p:sp>
      <p:sp>
        <p:nvSpPr>
          <p:cNvPr id="110" name="Google Shape;110;p1"/>
          <p:cNvSpPr/>
          <p:nvPr/>
        </p:nvSpPr>
        <p:spPr>
          <a:xfrm>
            <a:off x="6284466" y="13287391"/>
            <a:ext cx="686032" cy="282206"/>
          </a:xfrm>
          <a:prstGeom prst="rect">
            <a:avLst/>
          </a:prstGeom>
          <a:solidFill>
            <a:srgbClr val="1F2C35"/>
          </a:solidFill>
          <a:ln>
            <a:noFill/>
          </a:ln>
        </p:spPr>
        <p:txBody>
          <a:bodyPr spcFirstLastPara="1" wrap="square" lIns="182850" tIns="91400" rIns="182850" bIns="91400" anchor="ctr" anchorCtr="0">
            <a:noAutofit/>
          </a:bodyPr>
          <a:lstStyle/>
          <a:p>
            <a:pPr defTabSz="1828800" hangingPunct="1">
              <a:buClr>
                <a:srgbClr val="000000"/>
              </a:buClr>
            </a:pPr>
            <a:endParaRPr sz="3600">
              <a:solidFill>
                <a:srgbClr val="FFFFFF"/>
              </a:solidFill>
              <a:latin typeface="Calibri"/>
              <a:ea typeface="Calibri"/>
              <a:cs typeface="Calibri"/>
              <a:sym typeface="Calibri"/>
            </a:endParaRPr>
          </a:p>
        </p:txBody>
      </p:sp>
      <p:sp>
        <p:nvSpPr>
          <p:cNvPr id="111" name="Google Shape;111;p1"/>
          <p:cNvSpPr/>
          <p:nvPr/>
        </p:nvSpPr>
        <p:spPr>
          <a:xfrm>
            <a:off x="3680458" y="7708606"/>
            <a:ext cx="1616436" cy="642392"/>
          </a:xfrm>
          <a:prstGeom prst="rect">
            <a:avLst/>
          </a:prstGeom>
          <a:solidFill>
            <a:srgbClr val="26343E"/>
          </a:solidFill>
          <a:ln>
            <a:noFill/>
          </a:ln>
        </p:spPr>
        <p:txBody>
          <a:bodyPr spcFirstLastPara="1" wrap="square" lIns="182850" tIns="91400" rIns="182850" bIns="91400" anchor="ctr" anchorCtr="0">
            <a:noAutofit/>
          </a:bodyPr>
          <a:lstStyle/>
          <a:p>
            <a:pPr defTabSz="1828800" hangingPunct="1">
              <a:buClr>
                <a:srgbClr val="000000"/>
              </a:buClr>
            </a:pPr>
            <a:endParaRPr sz="3600">
              <a:solidFill>
                <a:srgbClr val="FFFFFF"/>
              </a:solidFill>
              <a:latin typeface="Calibri"/>
              <a:ea typeface="Calibri"/>
              <a:cs typeface="Calibri"/>
              <a:sym typeface="Calibri"/>
            </a:endParaRPr>
          </a:p>
        </p:txBody>
      </p:sp>
      <p:sp>
        <p:nvSpPr>
          <p:cNvPr id="112" name="Google Shape;112;p1"/>
          <p:cNvSpPr/>
          <p:nvPr/>
        </p:nvSpPr>
        <p:spPr>
          <a:xfrm>
            <a:off x="3461658" y="7917180"/>
            <a:ext cx="2054036" cy="642392"/>
          </a:xfrm>
          <a:prstGeom prst="rect">
            <a:avLst/>
          </a:prstGeom>
          <a:solidFill>
            <a:srgbClr val="26343E"/>
          </a:solidFill>
          <a:ln>
            <a:noFill/>
          </a:ln>
        </p:spPr>
        <p:txBody>
          <a:bodyPr spcFirstLastPara="1" wrap="square" lIns="182850" tIns="91400" rIns="182850" bIns="91400" anchor="ctr" anchorCtr="0">
            <a:noAutofit/>
          </a:bodyPr>
          <a:lstStyle/>
          <a:p>
            <a:pPr defTabSz="1828800" hangingPunct="1">
              <a:buClr>
                <a:srgbClr val="000000"/>
              </a:buClr>
            </a:pPr>
            <a:endParaRPr sz="3600">
              <a:solidFill>
                <a:srgbClr val="FFFFFF"/>
              </a:solidFill>
              <a:latin typeface="Calibri"/>
              <a:ea typeface="Calibri"/>
              <a:cs typeface="Calibri"/>
              <a:sym typeface="Calibri"/>
            </a:endParaRPr>
          </a:p>
        </p:txBody>
      </p:sp>
      <p:sp>
        <p:nvSpPr>
          <p:cNvPr id="113" name="Google Shape;113;p1"/>
          <p:cNvSpPr/>
          <p:nvPr/>
        </p:nvSpPr>
        <p:spPr>
          <a:xfrm>
            <a:off x="3820552" y="1864454"/>
            <a:ext cx="2808112" cy="2808112"/>
          </a:xfrm>
          <a:custGeom>
            <a:avLst/>
            <a:gdLst/>
            <a:ahLst/>
            <a:cxnLst/>
            <a:rect l="l" t="t" r="r" b="b"/>
            <a:pathLst>
              <a:path w="1755648" h="1755648" extrusionOk="0">
                <a:moveTo>
                  <a:pt x="877824" y="1204414"/>
                </a:moveTo>
                <a:cubicBezTo>
                  <a:pt x="778386" y="1204414"/>
                  <a:pt x="697775" y="1285025"/>
                  <a:pt x="697775" y="1384463"/>
                </a:cubicBezTo>
                <a:cubicBezTo>
                  <a:pt x="697775" y="1483901"/>
                  <a:pt x="778386" y="1564512"/>
                  <a:pt x="877824" y="1564512"/>
                </a:cubicBezTo>
                <a:cubicBezTo>
                  <a:pt x="977262" y="1564512"/>
                  <a:pt x="1057873" y="1483901"/>
                  <a:pt x="1057873" y="1384463"/>
                </a:cubicBezTo>
                <a:cubicBezTo>
                  <a:pt x="1057873" y="1285025"/>
                  <a:pt x="977262" y="1204414"/>
                  <a:pt x="877824" y="1204414"/>
                </a:cubicBezTo>
                <a:close/>
                <a:moveTo>
                  <a:pt x="1318375" y="943265"/>
                </a:moveTo>
                <a:cubicBezTo>
                  <a:pt x="1218937" y="943265"/>
                  <a:pt x="1138326" y="1023876"/>
                  <a:pt x="1138326" y="1123314"/>
                </a:cubicBezTo>
                <a:cubicBezTo>
                  <a:pt x="1138326" y="1222752"/>
                  <a:pt x="1218937" y="1303363"/>
                  <a:pt x="1318375" y="1303363"/>
                </a:cubicBezTo>
                <a:cubicBezTo>
                  <a:pt x="1417813" y="1303363"/>
                  <a:pt x="1498424" y="1222752"/>
                  <a:pt x="1498424" y="1123314"/>
                </a:cubicBezTo>
                <a:cubicBezTo>
                  <a:pt x="1498424" y="1023876"/>
                  <a:pt x="1417813" y="943265"/>
                  <a:pt x="1318375" y="943265"/>
                </a:cubicBezTo>
                <a:close/>
                <a:moveTo>
                  <a:pt x="440550" y="943265"/>
                </a:moveTo>
                <a:cubicBezTo>
                  <a:pt x="341112" y="943265"/>
                  <a:pt x="260501" y="1023876"/>
                  <a:pt x="260501" y="1123314"/>
                </a:cubicBezTo>
                <a:cubicBezTo>
                  <a:pt x="260501" y="1222752"/>
                  <a:pt x="341112" y="1303363"/>
                  <a:pt x="440550" y="1303363"/>
                </a:cubicBezTo>
                <a:cubicBezTo>
                  <a:pt x="539988" y="1303363"/>
                  <a:pt x="620599" y="1222752"/>
                  <a:pt x="620599" y="1123314"/>
                </a:cubicBezTo>
                <a:cubicBezTo>
                  <a:pt x="620599" y="1023876"/>
                  <a:pt x="539988" y="943265"/>
                  <a:pt x="440550" y="943265"/>
                </a:cubicBezTo>
                <a:close/>
                <a:moveTo>
                  <a:pt x="433898" y="459916"/>
                </a:moveTo>
                <a:cubicBezTo>
                  <a:pt x="334460" y="459916"/>
                  <a:pt x="253849" y="540527"/>
                  <a:pt x="253849" y="639965"/>
                </a:cubicBezTo>
                <a:cubicBezTo>
                  <a:pt x="253849" y="739403"/>
                  <a:pt x="334460" y="820014"/>
                  <a:pt x="433898" y="820014"/>
                </a:cubicBezTo>
                <a:cubicBezTo>
                  <a:pt x="533336" y="820014"/>
                  <a:pt x="613947" y="739403"/>
                  <a:pt x="613947" y="639965"/>
                </a:cubicBezTo>
                <a:cubicBezTo>
                  <a:pt x="613947" y="540527"/>
                  <a:pt x="533336" y="459916"/>
                  <a:pt x="433898" y="459916"/>
                </a:cubicBezTo>
                <a:close/>
                <a:moveTo>
                  <a:pt x="1318375" y="432175"/>
                </a:moveTo>
                <a:cubicBezTo>
                  <a:pt x="1218937" y="432175"/>
                  <a:pt x="1138326" y="512786"/>
                  <a:pt x="1138326" y="612224"/>
                </a:cubicBezTo>
                <a:cubicBezTo>
                  <a:pt x="1138326" y="711662"/>
                  <a:pt x="1218937" y="792273"/>
                  <a:pt x="1318375" y="792273"/>
                </a:cubicBezTo>
                <a:cubicBezTo>
                  <a:pt x="1417813" y="792273"/>
                  <a:pt x="1498424" y="711662"/>
                  <a:pt x="1498424" y="612224"/>
                </a:cubicBezTo>
                <a:cubicBezTo>
                  <a:pt x="1498424" y="512786"/>
                  <a:pt x="1417813" y="432175"/>
                  <a:pt x="1318375" y="432175"/>
                </a:cubicBezTo>
                <a:close/>
                <a:moveTo>
                  <a:pt x="862424" y="194656"/>
                </a:moveTo>
                <a:cubicBezTo>
                  <a:pt x="762986" y="194656"/>
                  <a:pt x="682375" y="275267"/>
                  <a:pt x="682375" y="374705"/>
                </a:cubicBezTo>
                <a:cubicBezTo>
                  <a:pt x="682375" y="474143"/>
                  <a:pt x="762986" y="554754"/>
                  <a:pt x="862424" y="554754"/>
                </a:cubicBezTo>
                <a:cubicBezTo>
                  <a:pt x="961862" y="554754"/>
                  <a:pt x="1042473" y="474143"/>
                  <a:pt x="1042473" y="374705"/>
                </a:cubicBezTo>
                <a:cubicBezTo>
                  <a:pt x="1042473" y="275267"/>
                  <a:pt x="961862" y="194656"/>
                  <a:pt x="862424" y="194656"/>
                </a:cubicBezTo>
                <a:close/>
                <a:moveTo>
                  <a:pt x="877824" y="0"/>
                </a:moveTo>
                <a:cubicBezTo>
                  <a:pt x="1362633" y="0"/>
                  <a:pt x="1755648" y="393015"/>
                  <a:pt x="1755648" y="877824"/>
                </a:cubicBezTo>
                <a:cubicBezTo>
                  <a:pt x="1755648" y="1362633"/>
                  <a:pt x="1362633" y="1755648"/>
                  <a:pt x="877824" y="1755648"/>
                </a:cubicBezTo>
                <a:cubicBezTo>
                  <a:pt x="393015" y="1755648"/>
                  <a:pt x="0" y="1362633"/>
                  <a:pt x="0" y="877824"/>
                </a:cubicBezTo>
                <a:cubicBezTo>
                  <a:pt x="0" y="393015"/>
                  <a:pt x="393015" y="0"/>
                  <a:pt x="877824" y="0"/>
                </a:cubicBezTo>
                <a:close/>
              </a:path>
            </a:pathLst>
          </a:custGeom>
          <a:solidFill>
            <a:schemeClr val="lt1"/>
          </a:solidFill>
          <a:ln>
            <a:noFill/>
          </a:ln>
        </p:spPr>
        <p:txBody>
          <a:bodyPr spcFirstLastPara="1" wrap="square" lIns="182850" tIns="91400" rIns="182850" bIns="91400" anchor="ctr" anchorCtr="0">
            <a:noAutofit/>
          </a:bodyPr>
          <a:lstStyle/>
          <a:p>
            <a:pPr defTabSz="1828800" hangingPunct="1">
              <a:buClr>
                <a:srgbClr val="000000"/>
              </a:buClr>
            </a:pPr>
            <a:endParaRPr sz="3600">
              <a:solidFill>
                <a:srgbClr val="FFFFFF"/>
              </a:solidFill>
              <a:latin typeface="Calibri"/>
              <a:ea typeface="Calibri"/>
              <a:cs typeface="Calibri"/>
              <a:sym typeface="Calibri"/>
            </a:endParaRPr>
          </a:p>
        </p:txBody>
      </p:sp>
      <p:sp>
        <p:nvSpPr>
          <p:cNvPr id="114" name="Google Shape;114;p1"/>
          <p:cNvSpPr/>
          <p:nvPr/>
        </p:nvSpPr>
        <p:spPr>
          <a:xfrm>
            <a:off x="1384945" y="2348093"/>
            <a:ext cx="2326814" cy="2326810"/>
          </a:xfrm>
          <a:custGeom>
            <a:avLst/>
            <a:gdLst/>
            <a:ahLst/>
            <a:cxnLst/>
            <a:rect l="l" t="t" r="r" b="b"/>
            <a:pathLst>
              <a:path w="1755648" h="1755648" extrusionOk="0">
                <a:moveTo>
                  <a:pt x="877824" y="1204414"/>
                </a:moveTo>
                <a:cubicBezTo>
                  <a:pt x="778386" y="1204414"/>
                  <a:pt x="697775" y="1285025"/>
                  <a:pt x="697775" y="1384463"/>
                </a:cubicBezTo>
                <a:cubicBezTo>
                  <a:pt x="697775" y="1483901"/>
                  <a:pt x="778386" y="1564512"/>
                  <a:pt x="877824" y="1564512"/>
                </a:cubicBezTo>
                <a:cubicBezTo>
                  <a:pt x="977262" y="1564512"/>
                  <a:pt x="1057873" y="1483901"/>
                  <a:pt x="1057873" y="1384463"/>
                </a:cubicBezTo>
                <a:cubicBezTo>
                  <a:pt x="1057873" y="1285025"/>
                  <a:pt x="977262" y="1204414"/>
                  <a:pt x="877824" y="1204414"/>
                </a:cubicBezTo>
                <a:close/>
                <a:moveTo>
                  <a:pt x="1318375" y="943265"/>
                </a:moveTo>
                <a:cubicBezTo>
                  <a:pt x="1218937" y="943265"/>
                  <a:pt x="1138326" y="1023876"/>
                  <a:pt x="1138326" y="1123314"/>
                </a:cubicBezTo>
                <a:cubicBezTo>
                  <a:pt x="1138326" y="1222752"/>
                  <a:pt x="1218937" y="1303363"/>
                  <a:pt x="1318375" y="1303363"/>
                </a:cubicBezTo>
                <a:cubicBezTo>
                  <a:pt x="1417813" y="1303363"/>
                  <a:pt x="1498424" y="1222752"/>
                  <a:pt x="1498424" y="1123314"/>
                </a:cubicBezTo>
                <a:cubicBezTo>
                  <a:pt x="1498424" y="1023876"/>
                  <a:pt x="1417813" y="943265"/>
                  <a:pt x="1318375" y="943265"/>
                </a:cubicBezTo>
                <a:close/>
                <a:moveTo>
                  <a:pt x="440550" y="943265"/>
                </a:moveTo>
                <a:cubicBezTo>
                  <a:pt x="341112" y="943265"/>
                  <a:pt x="260501" y="1023876"/>
                  <a:pt x="260501" y="1123314"/>
                </a:cubicBezTo>
                <a:cubicBezTo>
                  <a:pt x="260501" y="1222752"/>
                  <a:pt x="341112" y="1303363"/>
                  <a:pt x="440550" y="1303363"/>
                </a:cubicBezTo>
                <a:cubicBezTo>
                  <a:pt x="539988" y="1303363"/>
                  <a:pt x="620599" y="1222752"/>
                  <a:pt x="620599" y="1123314"/>
                </a:cubicBezTo>
                <a:cubicBezTo>
                  <a:pt x="620599" y="1023876"/>
                  <a:pt x="539988" y="943265"/>
                  <a:pt x="440550" y="943265"/>
                </a:cubicBezTo>
                <a:close/>
                <a:moveTo>
                  <a:pt x="433898" y="459916"/>
                </a:moveTo>
                <a:cubicBezTo>
                  <a:pt x="334460" y="459916"/>
                  <a:pt x="253849" y="540527"/>
                  <a:pt x="253849" y="639965"/>
                </a:cubicBezTo>
                <a:cubicBezTo>
                  <a:pt x="253849" y="739403"/>
                  <a:pt x="334460" y="820014"/>
                  <a:pt x="433898" y="820014"/>
                </a:cubicBezTo>
                <a:cubicBezTo>
                  <a:pt x="533336" y="820014"/>
                  <a:pt x="613947" y="739403"/>
                  <a:pt x="613947" y="639965"/>
                </a:cubicBezTo>
                <a:cubicBezTo>
                  <a:pt x="613947" y="540527"/>
                  <a:pt x="533336" y="459916"/>
                  <a:pt x="433898" y="459916"/>
                </a:cubicBezTo>
                <a:close/>
                <a:moveTo>
                  <a:pt x="1318375" y="432175"/>
                </a:moveTo>
                <a:cubicBezTo>
                  <a:pt x="1218937" y="432175"/>
                  <a:pt x="1138326" y="512786"/>
                  <a:pt x="1138326" y="612224"/>
                </a:cubicBezTo>
                <a:cubicBezTo>
                  <a:pt x="1138326" y="711662"/>
                  <a:pt x="1218937" y="792273"/>
                  <a:pt x="1318375" y="792273"/>
                </a:cubicBezTo>
                <a:cubicBezTo>
                  <a:pt x="1417813" y="792273"/>
                  <a:pt x="1498424" y="711662"/>
                  <a:pt x="1498424" y="612224"/>
                </a:cubicBezTo>
                <a:cubicBezTo>
                  <a:pt x="1498424" y="512786"/>
                  <a:pt x="1417813" y="432175"/>
                  <a:pt x="1318375" y="432175"/>
                </a:cubicBezTo>
                <a:close/>
                <a:moveTo>
                  <a:pt x="862424" y="194656"/>
                </a:moveTo>
                <a:cubicBezTo>
                  <a:pt x="762986" y="194656"/>
                  <a:pt x="682375" y="275267"/>
                  <a:pt x="682375" y="374705"/>
                </a:cubicBezTo>
                <a:cubicBezTo>
                  <a:pt x="682375" y="474143"/>
                  <a:pt x="762986" y="554754"/>
                  <a:pt x="862424" y="554754"/>
                </a:cubicBezTo>
                <a:cubicBezTo>
                  <a:pt x="961862" y="554754"/>
                  <a:pt x="1042473" y="474143"/>
                  <a:pt x="1042473" y="374705"/>
                </a:cubicBezTo>
                <a:cubicBezTo>
                  <a:pt x="1042473" y="275267"/>
                  <a:pt x="961862" y="194656"/>
                  <a:pt x="862424" y="194656"/>
                </a:cubicBezTo>
                <a:close/>
                <a:moveTo>
                  <a:pt x="877824" y="0"/>
                </a:moveTo>
                <a:cubicBezTo>
                  <a:pt x="1362633" y="0"/>
                  <a:pt x="1755648" y="393015"/>
                  <a:pt x="1755648" y="877824"/>
                </a:cubicBezTo>
                <a:cubicBezTo>
                  <a:pt x="1755648" y="1362633"/>
                  <a:pt x="1362633" y="1755648"/>
                  <a:pt x="877824" y="1755648"/>
                </a:cubicBezTo>
                <a:cubicBezTo>
                  <a:pt x="393015" y="1755648"/>
                  <a:pt x="0" y="1362633"/>
                  <a:pt x="0" y="877824"/>
                </a:cubicBezTo>
                <a:cubicBezTo>
                  <a:pt x="0" y="393015"/>
                  <a:pt x="393015" y="0"/>
                  <a:pt x="877824" y="0"/>
                </a:cubicBezTo>
                <a:close/>
              </a:path>
            </a:pathLst>
          </a:custGeom>
          <a:solidFill>
            <a:schemeClr val="lt1"/>
          </a:solidFill>
          <a:ln>
            <a:noFill/>
          </a:ln>
        </p:spPr>
        <p:txBody>
          <a:bodyPr spcFirstLastPara="1" wrap="square" lIns="182850" tIns="91400" rIns="182850" bIns="91400" anchor="ctr" anchorCtr="0">
            <a:noAutofit/>
          </a:bodyPr>
          <a:lstStyle/>
          <a:p>
            <a:pPr defTabSz="1828800" hangingPunct="1">
              <a:buClr>
                <a:srgbClr val="000000"/>
              </a:buClr>
            </a:pPr>
            <a:endParaRPr sz="3600">
              <a:solidFill>
                <a:srgbClr val="FFFFFF"/>
              </a:solidFill>
              <a:latin typeface="Calibri"/>
              <a:ea typeface="Calibri"/>
              <a:cs typeface="Calibri"/>
              <a:sym typeface="Calibri"/>
            </a:endParaRPr>
          </a:p>
        </p:txBody>
      </p:sp>
      <p:sp>
        <p:nvSpPr>
          <p:cNvPr id="115" name="Google Shape;115;p1"/>
          <p:cNvSpPr/>
          <p:nvPr/>
        </p:nvSpPr>
        <p:spPr>
          <a:xfrm rot="-5400000">
            <a:off x="9819571" y="-848429"/>
            <a:ext cx="13716006" cy="15412854"/>
          </a:xfrm>
          <a:custGeom>
            <a:avLst/>
            <a:gdLst/>
            <a:ahLst/>
            <a:cxnLst/>
            <a:rect l="l" t="t" r="r" b="b"/>
            <a:pathLst>
              <a:path w="6858003" h="7706427" extrusionOk="0">
                <a:moveTo>
                  <a:pt x="6858003" y="2095515"/>
                </a:moveTo>
                <a:lnTo>
                  <a:pt x="6858000" y="2095515"/>
                </a:lnTo>
                <a:lnTo>
                  <a:pt x="6858000" y="7706427"/>
                </a:lnTo>
                <a:lnTo>
                  <a:pt x="0" y="7706427"/>
                </a:lnTo>
                <a:lnTo>
                  <a:pt x="0" y="2095515"/>
                </a:lnTo>
                <a:lnTo>
                  <a:pt x="2" y="2095515"/>
                </a:lnTo>
                <a:lnTo>
                  <a:pt x="3112709" y="0"/>
                </a:lnTo>
                <a:lnTo>
                  <a:pt x="4411723" y="0"/>
                </a:lnTo>
                <a:close/>
              </a:path>
            </a:pathLst>
          </a:custGeom>
          <a:solidFill>
            <a:schemeClr val="lt1"/>
          </a:solidFill>
          <a:ln>
            <a:noFill/>
          </a:ln>
        </p:spPr>
        <p:txBody>
          <a:bodyPr spcFirstLastPara="1" wrap="square" lIns="182850" tIns="91400" rIns="182850" bIns="91400" anchor="ctr" anchorCtr="0">
            <a:noAutofit/>
          </a:bodyPr>
          <a:lstStyle/>
          <a:p>
            <a:pPr defTabSz="1828800" hangingPunct="1">
              <a:buClr>
                <a:srgbClr val="000000"/>
              </a:buClr>
            </a:pPr>
            <a:endParaRPr sz="3600">
              <a:solidFill>
                <a:srgbClr val="FFFFFF"/>
              </a:solidFill>
              <a:latin typeface="Calibri"/>
              <a:ea typeface="Calibri"/>
              <a:cs typeface="Calibri"/>
              <a:sym typeface="Calibri"/>
            </a:endParaRPr>
          </a:p>
        </p:txBody>
      </p:sp>
      <p:sp>
        <p:nvSpPr>
          <p:cNvPr id="116" name="Google Shape;116;p1"/>
          <p:cNvSpPr/>
          <p:nvPr/>
        </p:nvSpPr>
        <p:spPr>
          <a:xfrm rot="-5400000">
            <a:off x="7142846" y="5598272"/>
            <a:ext cx="2584472" cy="1074056"/>
          </a:xfrm>
          <a:prstGeom prst="trapezoid">
            <a:avLst>
              <a:gd name="adj" fmla="val 60135"/>
            </a:avLst>
          </a:prstGeom>
          <a:solidFill>
            <a:srgbClr val="1F2C35"/>
          </a:solidFill>
          <a:ln>
            <a:noFill/>
          </a:ln>
        </p:spPr>
        <p:txBody>
          <a:bodyPr spcFirstLastPara="1" wrap="square" lIns="182850" tIns="91400" rIns="182850" bIns="91400" anchor="ctr" anchorCtr="0">
            <a:noAutofit/>
          </a:bodyPr>
          <a:lstStyle/>
          <a:p>
            <a:pPr defTabSz="1828800" hangingPunct="1">
              <a:buClr>
                <a:srgbClr val="000000"/>
              </a:buClr>
            </a:pPr>
            <a:endParaRPr sz="3600">
              <a:solidFill>
                <a:srgbClr val="FFFFFF"/>
              </a:solidFill>
              <a:latin typeface="Calibri"/>
              <a:ea typeface="Calibri"/>
              <a:cs typeface="Calibri"/>
              <a:sym typeface="Calibri"/>
            </a:endParaRPr>
          </a:p>
        </p:txBody>
      </p:sp>
      <p:sp>
        <p:nvSpPr>
          <p:cNvPr id="119" name="Google Shape;119;p1"/>
          <p:cNvSpPr/>
          <p:nvPr/>
        </p:nvSpPr>
        <p:spPr>
          <a:xfrm rot="-5400000">
            <a:off x="9847078" y="-907663"/>
            <a:ext cx="13716006" cy="15531320"/>
          </a:xfrm>
          <a:custGeom>
            <a:avLst/>
            <a:gdLst/>
            <a:ahLst/>
            <a:cxnLst/>
            <a:rect l="l" t="t" r="r" b="b"/>
            <a:pathLst>
              <a:path w="6858003" h="7706427" extrusionOk="0">
                <a:moveTo>
                  <a:pt x="6858003" y="2095515"/>
                </a:moveTo>
                <a:lnTo>
                  <a:pt x="6858000" y="2095515"/>
                </a:lnTo>
                <a:lnTo>
                  <a:pt x="6858000" y="7706427"/>
                </a:lnTo>
                <a:lnTo>
                  <a:pt x="0" y="7706427"/>
                </a:lnTo>
                <a:lnTo>
                  <a:pt x="0" y="2095515"/>
                </a:lnTo>
                <a:lnTo>
                  <a:pt x="2" y="2095515"/>
                </a:lnTo>
                <a:lnTo>
                  <a:pt x="3112709" y="0"/>
                </a:lnTo>
                <a:lnTo>
                  <a:pt x="4411723" y="0"/>
                </a:lnTo>
                <a:close/>
              </a:path>
            </a:pathLst>
          </a:custGeom>
          <a:blipFill rotWithShape="0">
            <a:blip r:embed="rId3">
              <a:alphaModFix/>
            </a:blip>
            <a:stretch>
              <a:fillRect/>
            </a:stretch>
          </a:blipFill>
          <a:ln>
            <a:noFill/>
          </a:ln>
        </p:spPr>
        <p:txBody>
          <a:bodyPr spcFirstLastPara="1" wrap="square" lIns="182850" tIns="91400" rIns="182850" bIns="91400" anchor="ctr" anchorCtr="0">
            <a:noAutofit/>
          </a:bodyPr>
          <a:lstStyle/>
          <a:p>
            <a:pPr defTabSz="1828800" hangingPunct="1">
              <a:buClr>
                <a:srgbClr val="000000"/>
              </a:buClr>
            </a:pPr>
            <a:endParaRPr sz="3600" dirty="0">
              <a:solidFill>
                <a:srgbClr val="FFFFFF"/>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E5A953A5-EDE4-90A8-5676-EFABC1D49F17}"/>
              </a:ext>
            </a:extLst>
          </p:cNvPr>
          <p:cNvPicPr>
            <a:picLocks noChangeAspect="1"/>
          </p:cNvPicPr>
          <p:nvPr/>
        </p:nvPicPr>
        <p:blipFill>
          <a:blip r:embed="rId4"/>
          <a:stretch>
            <a:fillRect/>
          </a:stretch>
        </p:blipFill>
        <p:spPr>
          <a:xfrm>
            <a:off x="9479108" y="4742658"/>
            <a:ext cx="14694241" cy="27852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Image" descr="Image">
            <a:extLst>
              <a:ext uri="{FF2B5EF4-FFF2-40B4-BE49-F238E27FC236}">
                <a16:creationId xmlns:a16="http://schemas.microsoft.com/office/drawing/2014/main" id="{3B176639-E798-4272-EEED-5D40EF1FA763}"/>
              </a:ext>
            </a:extLst>
          </p:cNvPr>
          <p:cNvPicPr>
            <a:picLocks noChangeAspect="1"/>
          </p:cNvPicPr>
          <p:nvPr/>
        </p:nvPicPr>
        <p:blipFill>
          <a:blip r:embed="rId5"/>
          <a:stretch>
            <a:fillRect/>
          </a:stretch>
        </p:blipFill>
        <p:spPr>
          <a:xfrm>
            <a:off x="19000547" y="173086"/>
            <a:ext cx="5194301" cy="2006601"/>
          </a:xfrm>
          <a:prstGeom prst="rect">
            <a:avLst/>
          </a:prstGeom>
          <a:ln w="12700">
            <a:miter lim="400000"/>
          </a:ln>
        </p:spPr>
      </p:pic>
      <p:pic>
        <p:nvPicPr>
          <p:cNvPr id="8" name="Picture 7">
            <a:extLst>
              <a:ext uri="{FF2B5EF4-FFF2-40B4-BE49-F238E27FC236}">
                <a16:creationId xmlns:a16="http://schemas.microsoft.com/office/drawing/2014/main" id="{9A1BAC8D-6A4D-3379-91F6-51843ACF70EC}"/>
              </a:ext>
            </a:extLst>
          </p:cNvPr>
          <p:cNvPicPr>
            <a:picLocks noChangeAspect="1"/>
          </p:cNvPicPr>
          <p:nvPr/>
        </p:nvPicPr>
        <p:blipFill>
          <a:blip r:embed="rId6">
            <a:clrChange>
              <a:clrFrom>
                <a:srgbClr val="000000">
                  <a:alpha val="0"/>
                </a:srgbClr>
              </a:clrFrom>
              <a:clrTo>
                <a:srgbClr val="000000">
                  <a:alpha val="0"/>
                </a:srgbClr>
              </a:clrTo>
            </a:clrChange>
            <a:biLevel thresh="75000"/>
            <a:extLst>
              <a:ext uri="{BEBA8EAE-BF5A-486C-A8C5-ECC9F3942E4B}">
                <a14:imgProps xmlns:a14="http://schemas.microsoft.com/office/drawing/2010/main">
                  <a14:imgLayer r:embed="rId7">
                    <a14:imgEffect>
                      <a14:colorTemperature colorTemp="11200"/>
                    </a14:imgEffect>
                    <a14:imgEffect>
                      <a14:saturation sat="400000"/>
                    </a14:imgEffect>
                  </a14:imgLayer>
                </a14:imgProps>
              </a:ext>
            </a:extLst>
          </a:blip>
          <a:stretch>
            <a:fillRect/>
          </a:stretch>
        </p:blipFill>
        <p:spPr>
          <a:xfrm>
            <a:off x="6951036" y="11742866"/>
            <a:ext cx="5447394" cy="2006601"/>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520B9083-46DC-BB2B-C46C-08CA3E3B8098}"/>
              </a:ext>
            </a:extLst>
          </p:cNvPr>
          <p:cNvPicPr>
            <a:picLocks noChangeAspect="1"/>
          </p:cNvPicPr>
          <p:nvPr/>
        </p:nvPicPr>
        <p:blipFill>
          <a:blip r:embed="rId8"/>
          <a:stretch>
            <a:fillRect/>
          </a:stretch>
        </p:blipFill>
        <p:spPr>
          <a:xfrm>
            <a:off x="18397209" y="6561965"/>
            <a:ext cx="5986791" cy="128027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3000" fill="hold"/>
                                        <p:tgtEl>
                                          <p:spTgt spid="113"/>
                                        </p:tgtEl>
                                        <p:attrNameLst>
                                          <p:attrName>r</p:attrName>
                                        </p:attrNameLst>
                                      </p:cBhvr>
                                    </p:animRot>
                                  </p:childTnLst>
                                </p:cTn>
                              </p:par>
                              <p:par>
                                <p:cTn id="7" presetID="8" presetClass="emph" presetSubtype="0" fill="hold" nodeType="withEffect">
                                  <p:stCondLst>
                                    <p:cond delay="0"/>
                                  </p:stCondLst>
                                  <p:childTnLst>
                                    <p:animRot by="-21600000">
                                      <p:cBhvr>
                                        <p:cTn id="8" dur="3000" fill="hold"/>
                                        <p:tgtEl>
                                          <p:spTgt spid="114"/>
                                        </p:tgtEl>
                                        <p:attrNameLst>
                                          <p:attrName>r</p:attrName>
                                        </p:attrNameLst>
                                      </p:cBhvr>
                                    </p:animRot>
                                  </p:childTnLst>
                                </p:cTn>
                              </p:par>
                              <p:par>
                                <p:cTn id="9" presetID="10" presetClass="entr" presetSubtype="0" fill="hold" nodeType="withEffect">
                                  <p:stCondLst>
                                    <p:cond delay="500"/>
                                  </p:stCondLst>
                                  <p:childTnLst>
                                    <p:set>
                                      <p:cBhvr>
                                        <p:cTn id="10" dur="1" fill="hold">
                                          <p:stCondLst>
                                            <p:cond delay="0"/>
                                          </p:stCondLst>
                                        </p:cTn>
                                        <p:tgtEl>
                                          <p:spTgt spid="115"/>
                                        </p:tgtEl>
                                        <p:attrNameLst>
                                          <p:attrName>style.visibility</p:attrName>
                                        </p:attrNameLst>
                                      </p:cBhvr>
                                      <p:to>
                                        <p:strVal val="visible"/>
                                      </p:to>
                                    </p:set>
                                    <p:animEffect transition="in" filter="fade">
                                      <p:cBhvr>
                                        <p:cTn id="11" dur="500"/>
                                        <p:tgtEl>
                                          <p:spTgt spid="11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19"/>
                                        </p:tgtEl>
                                        <p:attrNameLst>
                                          <p:attrName>style.visibility</p:attrName>
                                        </p:attrNameLst>
                                      </p:cBhvr>
                                      <p:to>
                                        <p:strVal val="visible"/>
                                      </p:to>
                                    </p:set>
                                    <p:animEffect transition="in" filter="fade">
                                      <p:cBhvr>
                                        <p:cTn id="16"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Introduction"/>
          <p:cNvSpPr txBox="1">
            <a:spLocks noGrp="1"/>
          </p:cNvSpPr>
          <p:nvPr>
            <p:ph type="title"/>
          </p:nvPr>
        </p:nvSpPr>
        <p:spPr>
          <a:xfrm>
            <a:off x="1140058" y="487681"/>
            <a:ext cx="21971001" cy="1432559"/>
          </a:xfrm>
          <a:prstGeom prst="rect">
            <a:avLst/>
          </a:prstGeom>
        </p:spPr>
        <p:txBody>
          <a:bodyPr>
            <a:normAutofit fontScale="90000"/>
          </a:bodyPr>
          <a:lstStyle/>
          <a:p>
            <a:r>
              <a:rPr lang="en-US" dirty="0"/>
              <a:t>Analytical Skills</a:t>
            </a:r>
            <a:br>
              <a:rPr lang="en-US" dirty="0"/>
            </a:br>
            <a:endParaRPr dirty="0"/>
          </a:p>
        </p:txBody>
      </p:sp>
      <p:sp>
        <p:nvSpPr>
          <p:cNvPr id="168" name="A recommendation system or recommendation engine is a model used for information filtering where it tries to predict the preferences of a user and provide suggests based on these preferences. These systems have become increasingly popular nowadays and ar"/>
          <p:cNvSpPr txBox="1">
            <a:spLocks noGrp="1"/>
          </p:cNvSpPr>
          <p:nvPr>
            <p:ph type="body" idx="1"/>
          </p:nvPr>
        </p:nvSpPr>
        <p:spPr>
          <a:xfrm>
            <a:off x="548640" y="1920241"/>
            <a:ext cx="23347680" cy="10149840"/>
          </a:xfrm>
          <a:prstGeom prst="rect">
            <a:avLst/>
          </a:prstGeom>
        </p:spPr>
        <p:txBody>
          <a:bodyPr>
            <a:normAutofit fontScale="92500"/>
          </a:bodyPr>
          <a:lstStyle/>
          <a:p>
            <a:pPr algn="l"/>
            <a:r>
              <a:rPr lang="en-US" sz="4000" b="0" i="0" dirty="0">
                <a:solidFill>
                  <a:srgbClr val="374151"/>
                </a:solidFill>
                <a:effectLst/>
                <a:latin typeface="Times New Roman" panose="02020603050405020304" pitchFamily="18" charset="0"/>
                <a:cs typeface="Times New Roman" panose="02020603050405020304" pitchFamily="18" charset="0"/>
              </a:rPr>
              <a:t>Developing a movie recommendation system using machine learning with content filtering requires a variety of analytical skills. Here are a few key areas where analytical skills might be important in this type of project:</a:t>
            </a:r>
          </a:p>
          <a:p>
            <a:pPr algn="l">
              <a:buFont typeface="+mj-lt"/>
              <a:buAutoNum type="arabicPeriod"/>
            </a:pPr>
            <a:r>
              <a:rPr lang="en-US" sz="4000" b="1" i="0" dirty="0">
                <a:solidFill>
                  <a:srgbClr val="374151"/>
                </a:solidFill>
                <a:effectLst/>
                <a:latin typeface="Times New Roman" panose="02020603050405020304" pitchFamily="18" charset="0"/>
                <a:cs typeface="Times New Roman" panose="02020603050405020304" pitchFamily="18" charset="0"/>
              </a:rPr>
              <a:t>Data analysis: </a:t>
            </a:r>
            <a:r>
              <a:rPr lang="en-US" sz="4000" b="0" i="0" dirty="0">
                <a:solidFill>
                  <a:srgbClr val="374151"/>
                </a:solidFill>
                <a:effectLst/>
                <a:latin typeface="Times New Roman" panose="02020603050405020304" pitchFamily="18" charset="0"/>
                <a:cs typeface="Times New Roman" panose="02020603050405020304" pitchFamily="18" charset="0"/>
              </a:rPr>
              <a:t>Analyzing the data that will be used to build the recommendation system, including understanding the structure and content of the data, identifying any missing or inaccurate data, and cleaning and preprocessing the data as needed.</a:t>
            </a:r>
          </a:p>
          <a:p>
            <a:pPr algn="l">
              <a:buFont typeface="+mj-lt"/>
              <a:buAutoNum type="arabicPeriod"/>
            </a:pPr>
            <a:r>
              <a:rPr lang="en-US" sz="4000" b="1" i="0" dirty="0">
                <a:solidFill>
                  <a:srgbClr val="374151"/>
                </a:solidFill>
                <a:effectLst/>
                <a:latin typeface="Times New Roman" panose="02020603050405020304" pitchFamily="18" charset="0"/>
                <a:cs typeface="Times New Roman" panose="02020603050405020304" pitchFamily="18" charset="0"/>
              </a:rPr>
              <a:t>Feature selection: </a:t>
            </a:r>
            <a:r>
              <a:rPr lang="en-US" sz="4000" b="0" i="0" dirty="0">
                <a:solidFill>
                  <a:srgbClr val="374151"/>
                </a:solidFill>
                <a:effectLst/>
                <a:latin typeface="Times New Roman" panose="02020603050405020304" pitchFamily="18" charset="0"/>
                <a:cs typeface="Times New Roman" panose="02020603050405020304" pitchFamily="18" charset="0"/>
              </a:rPr>
              <a:t>Identifying the most relevant and useful features to include in the movie vectors used to represent the movies in the recommendation system. This may involve selecting features based on their predictive power or relevance to the recommendation task.</a:t>
            </a:r>
          </a:p>
          <a:p>
            <a:pPr algn="l">
              <a:buFont typeface="+mj-lt"/>
              <a:buAutoNum type="arabicPeriod"/>
            </a:pPr>
            <a:r>
              <a:rPr lang="en-US" sz="4000" b="1" i="0" dirty="0">
                <a:solidFill>
                  <a:srgbClr val="374151"/>
                </a:solidFill>
                <a:effectLst/>
                <a:latin typeface="Times New Roman" panose="02020603050405020304" pitchFamily="18" charset="0"/>
                <a:cs typeface="Times New Roman" panose="02020603050405020304" pitchFamily="18" charset="0"/>
              </a:rPr>
              <a:t>Model evaluation: </a:t>
            </a:r>
            <a:r>
              <a:rPr lang="en-US" sz="4000" b="0" i="0" dirty="0">
                <a:solidFill>
                  <a:srgbClr val="374151"/>
                </a:solidFill>
                <a:effectLst/>
                <a:latin typeface="Times New Roman" panose="02020603050405020304" pitchFamily="18" charset="0"/>
                <a:cs typeface="Times New Roman" panose="02020603050405020304" pitchFamily="18" charset="0"/>
              </a:rPr>
              <a:t>Evaluating the performance of the recommendation system using various metrics, such as accuracy, precision, recall, or mean squared error. This may involve designing and implementing appropriate evaluation protocols and analyzing the results to understand the strengths and limitations of the system.</a:t>
            </a:r>
          </a:p>
          <a:p>
            <a:pPr algn="l">
              <a:buFont typeface="+mj-lt"/>
              <a:buAutoNum type="arabicPeriod"/>
            </a:pPr>
            <a:r>
              <a:rPr lang="en-US" sz="4000" b="1" i="0" dirty="0">
                <a:solidFill>
                  <a:srgbClr val="374151"/>
                </a:solidFill>
                <a:effectLst/>
                <a:latin typeface="Times New Roman" panose="02020603050405020304" pitchFamily="18" charset="0"/>
                <a:cs typeface="Times New Roman" panose="02020603050405020304" pitchFamily="18" charset="0"/>
              </a:rPr>
              <a:t>Problem-solving: </a:t>
            </a:r>
            <a:r>
              <a:rPr lang="en-US" sz="4000" b="0" i="0" dirty="0">
                <a:solidFill>
                  <a:srgbClr val="374151"/>
                </a:solidFill>
                <a:effectLst/>
                <a:latin typeface="Times New Roman" panose="02020603050405020304" pitchFamily="18" charset="0"/>
                <a:cs typeface="Times New Roman" panose="02020603050405020304" pitchFamily="18" charset="0"/>
              </a:rPr>
              <a:t>Identifying and addressing any challenges or issues that arise during the development of the recommendation system, such as improving the performance of the system or incorporating new features or data sources.</a:t>
            </a:r>
          </a:p>
          <a:p>
            <a:pPr algn="l"/>
            <a:r>
              <a:rPr lang="en-US" sz="4000" b="0" i="0" dirty="0">
                <a:solidFill>
                  <a:srgbClr val="374151"/>
                </a:solidFill>
                <a:effectLst/>
                <a:latin typeface="Times New Roman" panose="02020603050405020304" pitchFamily="18" charset="0"/>
                <a:cs typeface="Times New Roman" panose="02020603050405020304" pitchFamily="18" charset="0"/>
              </a:rPr>
              <a:t>Overall, strong analytical skills are essential for developing a successful movie recommendation system using machine learning with content filtering, as they enable the developer to effectively analyze and understand the data, identify and implement the most appropriate approaches and techniques, and evaluate and refine the system as needed.</a:t>
            </a:r>
          </a:p>
          <a:p>
            <a:pPr defTabSz="457200">
              <a:spcBef>
                <a:spcPts val="1200"/>
              </a:spcBef>
              <a:defRPr sz="3000" spc="0"/>
            </a:pPr>
            <a:endParaRPr lang="en-US" sz="48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F9F48080-D50C-5416-B7E4-6DFC3C0774CD}"/>
              </a:ext>
            </a:extLst>
          </p:cNvPr>
          <p:cNvPicPr>
            <a:picLocks noChangeAspect="1"/>
          </p:cNvPicPr>
          <p:nvPr/>
        </p:nvPicPr>
        <p:blipFill>
          <a:blip r:embed="rId2"/>
          <a:stretch>
            <a:fillRect/>
          </a:stretch>
        </p:blipFill>
        <p:spPr>
          <a:xfrm>
            <a:off x="0" y="12496841"/>
            <a:ext cx="24384000" cy="1219159"/>
          </a:xfrm>
          <a:prstGeom prst="rect">
            <a:avLst/>
          </a:prstGeom>
        </p:spPr>
      </p:pic>
    </p:spTree>
    <p:extLst>
      <p:ext uri="{BB962C8B-B14F-4D97-AF65-F5344CB8AC3E}">
        <p14:creationId xmlns:p14="http://schemas.microsoft.com/office/powerpoint/2010/main" val="48073372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Methodology"/>
          <p:cNvSpPr txBox="1">
            <a:spLocks noGrp="1"/>
          </p:cNvSpPr>
          <p:nvPr>
            <p:ph type="title"/>
          </p:nvPr>
        </p:nvSpPr>
        <p:spPr>
          <a:xfrm>
            <a:off x="1140058" y="946617"/>
            <a:ext cx="21971001" cy="1435101"/>
          </a:xfrm>
          <a:prstGeom prst="rect">
            <a:avLst/>
          </a:prstGeom>
        </p:spPr>
        <p:txBody>
          <a:bodyPr/>
          <a:lstStyle/>
          <a:p>
            <a:r>
              <a:rPr dirty="0"/>
              <a:t>Methodology</a:t>
            </a:r>
          </a:p>
        </p:txBody>
      </p:sp>
      <p:sp>
        <p:nvSpPr>
          <p:cNvPr id="171" name="The approach proposed an integrative method by merging data preprocessing and vectorisation techniques to construct a movie recommendation system. The proposed movie recommendation system gives finer similarity metrics and quality then the existing Movie"/>
          <p:cNvSpPr txBox="1">
            <a:spLocks noGrp="1"/>
          </p:cNvSpPr>
          <p:nvPr>
            <p:ph type="body" idx="1"/>
          </p:nvPr>
        </p:nvSpPr>
        <p:spPr>
          <a:xfrm>
            <a:off x="1206500" y="2381718"/>
            <a:ext cx="21971000" cy="9476907"/>
          </a:xfrm>
          <a:prstGeom prst="rect">
            <a:avLst/>
          </a:prstGeom>
        </p:spPr>
        <p:txBody>
          <a:bodyPr>
            <a:normAutofit/>
          </a:bodyPr>
          <a:lstStyle/>
          <a:p>
            <a:pPr marL="457200" indent="-317500" defTabSz="457200">
              <a:spcBef>
                <a:spcPts val="1200"/>
              </a:spcBef>
              <a:buClr>
                <a:srgbClr val="000000"/>
              </a:buClr>
              <a:buSzPct val="123000"/>
              <a:buFont typeface="Times Roman"/>
              <a:buChar char="•"/>
              <a:defRPr sz="3800" spc="0"/>
            </a:pPr>
            <a:r>
              <a:rPr sz="4400" dirty="0">
                <a:latin typeface="Times New Roman" panose="02020603050405020304" pitchFamily="18" charset="0"/>
                <a:cs typeface="Times New Roman" panose="02020603050405020304" pitchFamily="18" charset="0"/>
              </a:rPr>
              <a:t>The approach proposed an integrative method by merging data preprocessing and vectorisation techniques to construct a movie recommendation system. </a:t>
            </a:r>
            <a:endParaRPr lang="en-US" sz="4400" dirty="0">
              <a:latin typeface="Times New Roman" panose="02020603050405020304" pitchFamily="18" charset="0"/>
              <a:cs typeface="Times New Roman" panose="02020603050405020304" pitchFamily="18" charset="0"/>
            </a:endParaRPr>
          </a:p>
          <a:p>
            <a:pPr marL="457200" indent="-317500" defTabSz="457200">
              <a:spcBef>
                <a:spcPts val="1200"/>
              </a:spcBef>
              <a:buClr>
                <a:srgbClr val="000000"/>
              </a:buClr>
              <a:buSzPct val="123000"/>
              <a:buFont typeface="Times Roman"/>
              <a:buChar char="•"/>
              <a:defRPr sz="3800" spc="0"/>
            </a:pPr>
            <a:r>
              <a:rPr sz="4400" dirty="0">
                <a:latin typeface="Times New Roman" panose="02020603050405020304" pitchFamily="18" charset="0"/>
                <a:cs typeface="Times New Roman" panose="02020603050405020304" pitchFamily="18" charset="0"/>
              </a:rPr>
              <a:t>The proposed movie recommendation system gives finer similarity metrics and quality then the existing Movie recommendation system but the computation time which is less than the existing recommendation system. </a:t>
            </a:r>
            <a:endParaRPr lang="en-US" sz="4400" dirty="0">
              <a:latin typeface="Times New Roman" panose="02020603050405020304" pitchFamily="18" charset="0"/>
              <a:cs typeface="Times New Roman" panose="02020603050405020304" pitchFamily="18" charset="0"/>
            </a:endParaRPr>
          </a:p>
          <a:p>
            <a:pPr marL="457200" indent="-317500" defTabSz="457200">
              <a:spcBef>
                <a:spcPts val="1200"/>
              </a:spcBef>
              <a:buClr>
                <a:srgbClr val="000000"/>
              </a:buClr>
              <a:buSzPct val="123000"/>
              <a:buFont typeface="Times Roman"/>
              <a:buChar char="•"/>
              <a:defRPr sz="3800" spc="0"/>
            </a:pPr>
            <a:r>
              <a:rPr sz="4400" dirty="0">
                <a:latin typeface="Times New Roman" panose="02020603050405020304" pitchFamily="18" charset="0"/>
                <a:cs typeface="Times New Roman" panose="02020603050405020304" pitchFamily="18" charset="0"/>
              </a:rPr>
              <a:t>This problem can be fixed by taking the clustered data points as an input dataset </a:t>
            </a:r>
          </a:p>
          <a:p>
            <a:pPr marL="457200" indent="-317500" defTabSz="457200">
              <a:spcBef>
                <a:spcPts val="1200"/>
              </a:spcBef>
              <a:buClr>
                <a:srgbClr val="000000"/>
              </a:buClr>
              <a:buSzPct val="123000"/>
              <a:buFont typeface="Times Roman"/>
              <a:buChar char="•"/>
              <a:defRPr sz="3800" spc="0"/>
            </a:pPr>
            <a:endParaRPr sz="4400" dirty="0">
              <a:latin typeface="Times New Roman" panose="02020603050405020304" pitchFamily="18" charset="0"/>
              <a:cs typeface="Times New Roman" panose="02020603050405020304" pitchFamily="18" charset="0"/>
            </a:endParaRPr>
          </a:p>
          <a:p>
            <a:pPr marL="457200" indent="-317500" defTabSz="457200">
              <a:spcBef>
                <a:spcPts val="1200"/>
              </a:spcBef>
              <a:buClr>
                <a:srgbClr val="000000"/>
              </a:buClr>
              <a:buSzPct val="123000"/>
              <a:buFont typeface="Times Roman"/>
              <a:buChar char="•"/>
              <a:defRPr sz="3800" spc="0"/>
            </a:pPr>
            <a:r>
              <a:rPr sz="4400" dirty="0">
                <a:latin typeface="Times New Roman" panose="02020603050405020304" pitchFamily="18" charset="0"/>
                <a:cs typeface="Times New Roman" panose="02020603050405020304" pitchFamily="18" charset="0"/>
              </a:rPr>
              <a:t>The proposed approach is for improving the scalability and quality of the movie recommendation system .</a:t>
            </a:r>
            <a:endParaRPr lang="en-US" sz="4400" dirty="0">
              <a:latin typeface="Times New Roman" panose="02020603050405020304" pitchFamily="18" charset="0"/>
              <a:cs typeface="Times New Roman" panose="02020603050405020304" pitchFamily="18" charset="0"/>
            </a:endParaRPr>
          </a:p>
          <a:p>
            <a:pPr marL="457200" indent="-317500" defTabSz="457200">
              <a:spcBef>
                <a:spcPts val="1200"/>
              </a:spcBef>
              <a:buClr>
                <a:srgbClr val="000000"/>
              </a:buClr>
              <a:buSzPct val="123000"/>
              <a:buFont typeface="Times Roman"/>
              <a:buChar char="•"/>
              <a:defRPr sz="3800" spc="0"/>
            </a:pPr>
            <a:r>
              <a:rPr sz="4400" dirty="0">
                <a:latin typeface="Times New Roman" panose="02020603050405020304" pitchFamily="18" charset="0"/>
                <a:cs typeface="Times New Roman" panose="02020603050405020304" pitchFamily="18" charset="0"/>
              </a:rPr>
              <a:t>We use a content based approach , by unifying Content-Based Filtering through which it can be clustered through the attributes of the input, so that the recommendations can be profited from each other.</a:t>
            </a:r>
          </a:p>
        </p:txBody>
      </p:sp>
      <p:pic>
        <p:nvPicPr>
          <p:cNvPr id="2" name="Picture 1">
            <a:extLst>
              <a:ext uri="{FF2B5EF4-FFF2-40B4-BE49-F238E27FC236}">
                <a16:creationId xmlns:a16="http://schemas.microsoft.com/office/drawing/2014/main" id="{C5A7A1D8-93E9-5199-84CD-681F34F58984}"/>
              </a:ext>
            </a:extLst>
          </p:cNvPr>
          <p:cNvPicPr>
            <a:picLocks noChangeAspect="1"/>
          </p:cNvPicPr>
          <p:nvPr/>
        </p:nvPicPr>
        <p:blipFill>
          <a:blip r:embed="rId2"/>
          <a:stretch>
            <a:fillRect/>
          </a:stretch>
        </p:blipFill>
        <p:spPr>
          <a:xfrm>
            <a:off x="0" y="12496841"/>
            <a:ext cx="24384000" cy="1219159"/>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Methodology"/>
          <p:cNvSpPr txBox="1">
            <a:spLocks noGrp="1"/>
          </p:cNvSpPr>
          <p:nvPr>
            <p:ph type="title"/>
          </p:nvPr>
        </p:nvSpPr>
        <p:spPr>
          <a:xfrm>
            <a:off x="1140058" y="946617"/>
            <a:ext cx="21971001" cy="1435101"/>
          </a:xfrm>
          <a:prstGeom prst="rect">
            <a:avLst/>
          </a:prstGeom>
        </p:spPr>
        <p:txBody>
          <a:bodyPr/>
          <a:lstStyle/>
          <a:p>
            <a:r>
              <a:rPr dirty="0"/>
              <a:t>Methodology</a:t>
            </a:r>
          </a:p>
        </p:txBody>
      </p:sp>
      <p:sp>
        <p:nvSpPr>
          <p:cNvPr id="174" name="1.collecting the data sets: Collecting all the required data set from  Kaggle web site.in this project we require movie.csv,ratings.csv,users.csv.…"/>
          <p:cNvSpPr txBox="1">
            <a:spLocks noGrp="1"/>
          </p:cNvSpPr>
          <p:nvPr>
            <p:ph type="body" idx="1"/>
          </p:nvPr>
        </p:nvSpPr>
        <p:spPr>
          <a:xfrm>
            <a:off x="1140058" y="2000250"/>
            <a:ext cx="21491342" cy="10258425"/>
          </a:xfrm>
          <a:prstGeom prst="rect">
            <a:avLst/>
          </a:prstGeom>
        </p:spPr>
        <p:txBody>
          <a:bodyPr>
            <a:noAutofit/>
          </a:bodyPr>
          <a:lstStyle/>
          <a:p>
            <a:pPr defTabSz="457200">
              <a:spcBef>
                <a:spcPts val="1200"/>
              </a:spcBef>
              <a:defRPr sz="3200" spc="0"/>
            </a:pPr>
            <a:r>
              <a:rPr sz="4000" b="1" dirty="0">
                <a:latin typeface="Times New Roman" panose="02020603050405020304" pitchFamily="18" charset="0"/>
                <a:cs typeface="Times New Roman" panose="02020603050405020304" pitchFamily="18" charset="0"/>
              </a:rPr>
              <a:t>1.collecting the data sets:</a:t>
            </a:r>
            <a:r>
              <a:rPr sz="4000" dirty="0">
                <a:latin typeface="Times New Roman" panose="02020603050405020304" pitchFamily="18" charset="0"/>
                <a:cs typeface="Times New Roman" panose="02020603050405020304" pitchFamily="18" charset="0"/>
              </a:rPr>
              <a:t> Collecting all the required data set from  Kaggle web site.in this project we require movie.csv,ratings.csv,users.csv. </a:t>
            </a:r>
          </a:p>
          <a:p>
            <a:pPr defTabSz="457200">
              <a:spcBef>
                <a:spcPts val="1200"/>
              </a:spcBef>
              <a:defRPr sz="3200" spc="0"/>
            </a:pPr>
            <a:endParaRPr sz="4000" dirty="0">
              <a:latin typeface="Times New Roman" panose="02020603050405020304" pitchFamily="18" charset="0"/>
              <a:cs typeface="Times New Roman" panose="02020603050405020304" pitchFamily="18" charset="0"/>
            </a:endParaRPr>
          </a:p>
          <a:p>
            <a:pPr defTabSz="457200">
              <a:spcBef>
                <a:spcPts val="1200"/>
              </a:spcBef>
              <a:defRPr sz="3200" spc="0"/>
            </a:pPr>
            <a:r>
              <a:rPr sz="4000" b="1" dirty="0">
                <a:latin typeface="Times New Roman" panose="02020603050405020304" pitchFamily="18" charset="0"/>
                <a:cs typeface="Times New Roman" panose="02020603050405020304" pitchFamily="18" charset="0"/>
              </a:rPr>
              <a:t>2.Data Analysis:</a:t>
            </a:r>
            <a:r>
              <a:rPr sz="4000" dirty="0">
                <a:latin typeface="Times New Roman" panose="02020603050405020304" pitchFamily="18" charset="0"/>
                <a:cs typeface="Times New Roman" panose="02020603050405020304" pitchFamily="18" charset="0"/>
              </a:rPr>
              <a:t> make sure that that the collected data sets are correct and analysing the data in the csv files. i.e. checking whether all the column Fields are present in the data sets. </a:t>
            </a:r>
          </a:p>
          <a:p>
            <a:pPr defTabSz="457200">
              <a:spcBef>
                <a:spcPts val="1200"/>
              </a:spcBef>
              <a:defRPr sz="3200" spc="0"/>
            </a:pPr>
            <a:endParaRPr sz="4000" dirty="0">
              <a:latin typeface="Times New Roman" panose="02020603050405020304" pitchFamily="18" charset="0"/>
              <a:cs typeface="Times New Roman" panose="02020603050405020304" pitchFamily="18" charset="0"/>
            </a:endParaRPr>
          </a:p>
          <a:p>
            <a:pPr defTabSz="457200">
              <a:spcBef>
                <a:spcPts val="1200"/>
              </a:spcBef>
              <a:defRPr sz="3200" spc="0"/>
            </a:pPr>
            <a:r>
              <a:rPr sz="4000" b="1" dirty="0">
                <a:latin typeface="Times New Roman" panose="02020603050405020304" pitchFamily="18" charset="0"/>
                <a:cs typeface="Times New Roman" panose="02020603050405020304" pitchFamily="18" charset="0"/>
              </a:rPr>
              <a:t>3.Algorithms:</a:t>
            </a:r>
            <a:r>
              <a:rPr sz="4000"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I</a:t>
            </a:r>
            <a:r>
              <a:rPr sz="4000" dirty="0">
                <a:latin typeface="Times New Roman" panose="02020603050405020304" pitchFamily="18" charset="0"/>
                <a:cs typeface="Times New Roman" panose="02020603050405020304" pitchFamily="18" charset="0"/>
              </a:rPr>
              <a:t>n our project we have only two algorithms one is cosine similarity and other is single valued decomposition are used to build the machine learning recommendation model. </a:t>
            </a:r>
          </a:p>
          <a:p>
            <a:pPr defTabSz="457200">
              <a:spcBef>
                <a:spcPts val="1200"/>
              </a:spcBef>
              <a:defRPr sz="3200" b="1" spc="0"/>
            </a:pPr>
            <a:endParaRPr sz="4000" dirty="0">
              <a:latin typeface="Times New Roman" panose="02020603050405020304" pitchFamily="18" charset="0"/>
              <a:cs typeface="Times New Roman" panose="02020603050405020304" pitchFamily="18" charset="0"/>
            </a:endParaRPr>
          </a:p>
          <a:p>
            <a:pPr defTabSz="457200">
              <a:spcBef>
                <a:spcPts val="1200"/>
              </a:spcBef>
              <a:defRPr sz="3200" spc="0"/>
            </a:pPr>
            <a:r>
              <a:rPr sz="4000" b="1" dirty="0">
                <a:latin typeface="Times New Roman" panose="02020603050405020304" pitchFamily="18" charset="0"/>
                <a:cs typeface="Times New Roman" panose="02020603050405020304" pitchFamily="18" charset="0"/>
              </a:rPr>
              <a:t>4.Training and Testing the model: </a:t>
            </a:r>
            <a:r>
              <a:rPr sz="4000" dirty="0">
                <a:latin typeface="Times New Roman" panose="02020603050405020304" pitchFamily="18" charset="0"/>
                <a:cs typeface="Times New Roman" panose="02020603050405020304" pitchFamily="18" charset="0"/>
              </a:rPr>
              <a:t>once the implementation of algorithm is completed . we have to train the model to get the result. We have tested it several times the model is recommend different set of movies to different users. </a:t>
            </a:r>
          </a:p>
          <a:p>
            <a:pPr defTabSz="457200">
              <a:spcBef>
                <a:spcPts val="1200"/>
              </a:spcBef>
              <a:defRPr sz="3200" spc="0"/>
            </a:pPr>
            <a:endParaRPr sz="4000" dirty="0">
              <a:latin typeface="Times New Roman" panose="02020603050405020304" pitchFamily="18" charset="0"/>
              <a:cs typeface="Times New Roman" panose="02020603050405020304" pitchFamily="18" charset="0"/>
            </a:endParaRPr>
          </a:p>
          <a:p>
            <a:pPr defTabSz="457200">
              <a:spcBef>
                <a:spcPts val="1200"/>
              </a:spcBef>
              <a:defRPr sz="3200" spc="0"/>
            </a:pPr>
            <a:r>
              <a:rPr sz="4000" b="1" dirty="0">
                <a:latin typeface="Times New Roman" panose="02020603050405020304" pitchFamily="18" charset="0"/>
                <a:cs typeface="Times New Roman" panose="02020603050405020304" pitchFamily="18" charset="0"/>
              </a:rPr>
              <a:t>5.Improvements in the project:</a:t>
            </a:r>
            <a:r>
              <a:rPr sz="4000" dirty="0">
                <a:latin typeface="Times New Roman" panose="02020603050405020304" pitchFamily="18" charset="0"/>
                <a:cs typeface="Times New Roman" panose="02020603050405020304" pitchFamily="18" charset="0"/>
              </a:rPr>
              <a:t> In the later stage we can implement different algorithms and methods for better recommendation.</a:t>
            </a:r>
          </a:p>
        </p:txBody>
      </p:sp>
      <p:pic>
        <p:nvPicPr>
          <p:cNvPr id="2" name="Picture 1">
            <a:extLst>
              <a:ext uri="{FF2B5EF4-FFF2-40B4-BE49-F238E27FC236}">
                <a16:creationId xmlns:a16="http://schemas.microsoft.com/office/drawing/2014/main" id="{2A3D502F-9224-3C50-A926-C4A2D6ECFB40}"/>
              </a:ext>
            </a:extLst>
          </p:cNvPr>
          <p:cNvPicPr>
            <a:picLocks noChangeAspect="1"/>
          </p:cNvPicPr>
          <p:nvPr/>
        </p:nvPicPr>
        <p:blipFill>
          <a:blip r:embed="rId2"/>
          <a:stretch>
            <a:fillRect/>
          </a:stretch>
        </p:blipFill>
        <p:spPr>
          <a:xfrm>
            <a:off x="0" y="12496841"/>
            <a:ext cx="24384000" cy="1219159"/>
          </a:xfrm>
          <a:prstGeom prst="rect">
            <a:avLst/>
          </a:prstGeom>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B9553-B87B-BE2A-A44E-81D7155FFB19}"/>
              </a:ext>
            </a:extLst>
          </p:cNvPr>
          <p:cNvSpPr>
            <a:spLocks noGrp="1"/>
          </p:cNvSpPr>
          <p:nvPr>
            <p:ph type="title"/>
          </p:nvPr>
        </p:nvSpPr>
        <p:spPr/>
        <p:txBody>
          <a:bodyPr/>
          <a:lstStyle/>
          <a:p>
            <a:r>
              <a:rPr lang="en-US" dirty="0"/>
              <a:t>Data Collection</a:t>
            </a:r>
          </a:p>
        </p:txBody>
      </p:sp>
      <p:sp>
        <p:nvSpPr>
          <p:cNvPr id="4" name="Text Placeholder 3">
            <a:extLst>
              <a:ext uri="{FF2B5EF4-FFF2-40B4-BE49-F238E27FC236}">
                <a16:creationId xmlns:a16="http://schemas.microsoft.com/office/drawing/2014/main" id="{B168E06D-FE75-2AC7-5768-AF72CE6A16C0}"/>
              </a:ext>
            </a:extLst>
          </p:cNvPr>
          <p:cNvSpPr>
            <a:spLocks noGrp="1"/>
          </p:cNvSpPr>
          <p:nvPr>
            <p:ph type="body" idx="1"/>
          </p:nvPr>
        </p:nvSpPr>
        <p:spPr>
          <a:xfrm>
            <a:off x="1206500" y="2225040"/>
            <a:ext cx="21971000" cy="10881360"/>
          </a:xfrm>
        </p:spPr>
        <p:txBody>
          <a:bodyPr>
            <a:normAutofit/>
          </a:bodyPr>
          <a:lstStyle/>
          <a:p>
            <a:pPr marL="0" marR="0" lvl="0" indent="0" algn="l" defTabSz="825500" rtl="0" eaLnBrk="1" fontAlgn="auto" latinLnBrk="0" hangingPunct="1">
              <a:lnSpc>
                <a:spcPct val="100000"/>
              </a:lnSpc>
              <a:spcBef>
                <a:spcPts val="0"/>
              </a:spcBef>
              <a:spcAft>
                <a:spcPts val="0"/>
              </a:spcAft>
              <a:buClrTx/>
              <a:buSzTx/>
              <a:buFontTx/>
              <a:buNone/>
              <a:tabLst/>
              <a:defRPr b="0"/>
            </a:pPr>
            <a:endParaRPr kumimoji="0" lang="en-US" sz="5500" b="0" i="0" u="none" strike="noStrike" kern="0" cap="none" spc="0" normalizeH="0" baseline="0" noProof="0" dirty="0">
              <a:ln>
                <a:noFill/>
              </a:ln>
              <a:solidFill>
                <a:srgbClr val="000000"/>
              </a:solidFill>
              <a:effectLst/>
              <a:uLnTx/>
              <a:uFillTx/>
              <a:latin typeface="Helvetica Neue"/>
              <a:sym typeface="Helvetica Neue"/>
            </a:endParaRPr>
          </a:p>
          <a:p>
            <a:pPr marL="0" marR="0" lvl="0" indent="0" algn="l" defTabSz="825500" rtl="0" eaLnBrk="1" fontAlgn="auto" latinLnBrk="0" hangingPunct="1">
              <a:lnSpc>
                <a:spcPct val="100000"/>
              </a:lnSpc>
              <a:spcBef>
                <a:spcPts val="0"/>
              </a:spcBef>
              <a:spcAft>
                <a:spcPts val="0"/>
              </a:spcAft>
              <a:buClrTx/>
              <a:buSzTx/>
              <a:buFontTx/>
              <a:buNone/>
              <a:tabLst/>
              <a:defRPr b="0"/>
            </a:pPr>
            <a:r>
              <a:rPr kumimoji="0" lang="en-US" sz="5500" b="0" i="0" u="none" strike="noStrike" kern="0" cap="none" spc="0" normalizeH="0" baseline="0" noProof="0" dirty="0">
                <a:ln>
                  <a:noFill/>
                </a:ln>
                <a:solidFill>
                  <a:srgbClr val="000000"/>
                </a:solidFill>
                <a:effectLst/>
                <a:uLnTx/>
                <a:uFillTx/>
                <a:latin typeface="Helvetica Neue"/>
                <a:sym typeface="Helvetica Neue"/>
              </a:rPr>
              <a:t>Movie Data set:</a:t>
            </a:r>
            <a:r>
              <a:rPr kumimoji="0" lang="en-US" sz="5500" b="0" i="0" u="none" strike="noStrike" kern="0" cap="none" spc="0" normalizeH="0" baseline="0" noProof="0" dirty="0">
                <a:ln>
                  <a:noFill/>
                </a:ln>
                <a:solidFill>
                  <a:srgbClr val="00A2FF">
                    <a:hueOff val="114395"/>
                    <a:lumOff val="-24975"/>
                  </a:srgbClr>
                </a:solidFill>
                <a:effectLst/>
                <a:uLnTx/>
                <a:uFillTx/>
                <a:latin typeface="Helvetica Neue"/>
                <a:sym typeface="Helvetica Neue"/>
              </a:rPr>
              <a:t> </a:t>
            </a:r>
            <a:r>
              <a:rPr kumimoji="0" lang="en-US" sz="5500" b="0" i="0" u="sng" strike="noStrike" kern="0" cap="none" spc="0" normalizeH="0" baseline="0" noProof="0" dirty="0">
                <a:ln>
                  <a:noFill/>
                </a:ln>
                <a:solidFill>
                  <a:srgbClr val="00A2FF">
                    <a:hueOff val="114395"/>
                    <a:lumOff val="-24975"/>
                  </a:srgbClr>
                </a:solidFill>
                <a:effectLst/>
                <a:uLnTx/>
                <a:uFillTx/>
                <a:latin typeface="Helvetica Neue"/>
                <a:sym typeface="Helvetica Neue"/>
                <a:hlinkClick r:id="rId2"/>
              </a:rPr>
              <a:t>https://www.kaggle.com/datasets/tmdb/tmdb-movie-metadata?select=tmdb_5000_movies.csv</a:t>
            </a:r>
            <a:endParaRPr kumimoji="0" lang="en-US" sz="5500" b="0" i="0" u="none" strike="noStrike" kern="0" cap="none" spc="0" normalizeH="0" baseline="0" noProof="0" dirty="0">
              <a:ln>
                <a:noFill/>
              </a:ln>
              <a:solidFill>
                <a:srgbClr val="00A2FF">
                  <a:hueOff val="114395"/>
                  <a:lumOff val="-24975"/>
                </a:srgbClr>
              </a:solidFill>
              <a:effectLst/>
              <a:uLnTx/>
              <a:uFillTx/>
              <a:latin typeface="Helvetica Neue"/>
              <a:sym typeface="Helvetica Neue"/>
            </a:endParaRPr>
          </a:p>
          <a:p>
            <a:pPr marL="0" marR="0" lvl="0" indent="0" algn="l" defTabSz="825500" rtl="0" eaLnBrk="1" fontAlgn="auto" latinLnBrk="0" hangingPunct="1">
              <a:lnSpc>
                <a:spcPct val="100000"/>
              </a:lnSpc>
              <a:spcBef>
                <a:spcPts val="0"/>
              </a:spcBef>
              <a:spcAft>
                <a:spcPts val="0"/>
              </a:spcAft>
              <a:buClrTx/>
              <a:buSzTx/>
              <a:buFontTx/>
              <a:buNone/>
              <a:tabLst/>
              <a:defRPr b="0"/>
            </a:pPr>
            <a:endParaRPr kumimoji="0" lang="en-US" sz="5500" b="0" i="0" u="none" strike="noStrike" kern="0" cap="none" spc="0" normalizeH="0" baseline="0" noProof="0" dirty="0">
              <a:ln>
                <a:noFill/>
              </a:ln>
              <a:solidFill>
                <a:srgbClr val="00A2FF">
                  <a:hueOff val="114395"/>
                  <a:lumOff val="-24975"/>
                </a:srgbClr>
              </a:solidFill>
              <a:effectLst/>
              <a:uLnTx/>
              <a:uFillTx/>
              <a:latin typeface="Helvetica Neue"/>
              <a:sym typeface="Helvetica Neue"/>
            </a:endParaRPr>
          </a:p>
          <a:p>
            <a:pPr marL="698500" marR="0" lvl="0" indent="-698500" algn="l" defTabSz="825500" rtl="0" eaLnBrk="1" fontAlgn="auto" latinLnBrk="0" hangingPunct="1">
              <a:lnSpc>
                <a:spcPct val="100000"/>
              </a:lnSpc>
              <a:spcBef>
                <a:spcPts val="0"/>
              </a:spcBef>
              <a:spcAft>
                <a:spcPts val="0"/>
              </a:spcAft>
              <a:buClrTx/>
              <a:buSzPct val="123000"/>
              <a:buFontTx/>
              <a:buChar char="•"/>
              <a:tabLst/>
              <a:defRPr b="0"/>
            </a:pPr>
            <a:r>
              <a:rPr kumimoji="0" lang="en-US" sz="5500" b="0" i="0" u="none" strike="noStrike" kern="0" cap="none" spc="0" normalizeH="0" baseline="0" noProof="0" dirty="0">
                <a:ln>
                  <a:noFill/>
                </a:ln>
                <a:solidFill>
                  <a:srgbClr val="000000"/>
                </a:solidFill>
                <a:effectLst/>
                <a:uLnTx/>
                <a:uFillTx/>
                <a:latin typeface="Helvetica Neue"/>
                <a:sym typeface="Helvetica Neue"/>
              </a:rPr>
              <a:t>Import Packages like </a:t>
            </a:r>
            <a:r>
              <a:rPr kumimoji="0" lang="en-US" sz="5500" b="0" i="0" u="none" strike="noStrike" kern="0" cap="none" spc="0" normalizeH="0" baseline="0" noProof="0" dirty="0" err="1">
                <a:ln>
                  <a:noFill/>
                </a:ln>
                <a:solidFill>
                  <a:srgbClr val="000000"/>
                </a:solidFill>
                <a:effectLst/>
                <a:uLnTx/>
                <a:uFillTx/>
                <a:latin typeface="Helvetica Neue"/>
                <a:sym typeface="Helvetica Neue"/>
              </a:rPr>
              <a:t>numpy</a:t>
            </a:r>
            <a:r>
              <a:rPr kumimoji="0" lang="en-US" sz="5500" b="0" i="0" u="none" strike="noStrike" kern="0" cap="none" spc="0" normalizeH="0" baseline="0" noProof="0" dirty="0">
                <a:ln>
                  <a:noFill/>
                </a:ln>
                <a:solidFill>
                  <a:srgbClr val="000000"/>
                </a:solidFill>
                <a:effectLst/>
                <a:uLnTx/>
                <a:uFillTx/>
                <a:latin typeface="Helvetica Neue"/>
                <a:sym typeface="Helvetica Neue"/>
              </a:rPr>
              <a:t>, pandas, </a:t>
            </a:r>
            <a:r>
              <a:rPr kumimoji="0" lang="en-US" sz="5500" b="0" i="0" u="none" strike="noStrike" kern="0" cap="none" spc="0" normalizeH="0" baseline="0" noProof="0" dirty="0" err="1">
                <a:ln>
                  <a:noFill/>
                </a:ln>
                <a:solidFill>
                  <a:srgbClr val="000000"/>
                </a:solidFill>
                <a:effectLst/>
                <a:uLnTx/>
                <a:uFillTx/>
                <a:latin typeface="Helvetica Neue"/>
                <a:sym typeface="Helvetica Neue"/>
              </a:rPr>
              <a:t>etc</a:t>
            </a:r>
            <a:endParaRPr kumimoji="0" lang="en-US" sz="5500" b="0" i="0" u="none" strike="noStrike" kern="0" cap="none" spc="0" normalizeH="0" baseline="0" noProof="0" dirty="0">
              <a:ln>
                <a:noFill/>
              </a:ln>
              <a:solidFill>
                <a:srgbClr val="000000"/>
              </a:solidFill>
              <a:effectLst/>
              <a:uLnTx/>
              <a:uFillTx/>
              <a:latin typeface="Helvetica Neue"/>
              <a:sym typeface="Helvetica Neue"/>
            </a:endParaRPr>
          </a:p>
          <a:p>
            <a:pPr marL="698500" marR="0" lvl="0" indent="-698500" algn="l" defTabSz="825500" rtl="0" eaLnBrk="1" fontAlgn="auto" latinLnBrk="0" hangingPunct="1">
              <a:lnSpc>
                <a:spcPct val="100000"/>
              </a:lnSpc>
              <a:spcBef>
                <a:spcPts val="0"/>
              </a:spcBef>
              <a:spcAft>
                <a:spcPts val="0"/>
              </a:spcAft>
              <a:buClrTx/>
              <a:buSzPct val="123000"/>
              <a:buFontTx/>
              <a:buChar char="•"/>
              <a:tabLst/>
              <a:defRPr b="0"/>
            </a:pPr>
            <a:r>
              <a:rPr kumimoji="0" lang="en-US" sz="5500" b="0" i="0" u="none" strike="noStrike" kern="0" cap="none" spc="0" normalizeH="0" baseline="0" noProof="0" dirty="0">
                <a:ln>
                  <a:noFill/>
                </a:ln>
                <a:solidFill>
                  <a:srgbClr val="000000"/>
                </a:solidFill>
                <a:effectLst/>
                <a:uLnTx/>
                <a:uFillTx/>
                <a:latin typeface="Helvetica Neue"/>
                <a:sym typeface="Helvetica Neue"/>
              </a:rPr>
              <a:t>Create a data frame for the Data sets</a:t>
            </a:r>
          </a:p>
          <a:p>
            <a:pPr marL="698500" marR="0" lvl="0" indent="-698500" algn="l" defTabSz="825500" rtl="0" eaLnBrk="1" fontAlgn="auto" latinLnBrk="0" hangingPunct="1">
              <a:lnSpc>
                <a:spcPct val="100000"/>
              </a:lnSpc>
              <a:spcBef>
                <a:spcPts val="0"/>
              </a:spcBef>
              <a:spcAft>
                <a:spcPts val="0"/>
              </a:spcAft>
              <a:buClrTx/>
              <a:buSzPct val="123000"/>
              <a:buFontTx/>
              <a:buChar char="•"/>
              <a:tabLst/>
              <a:defRPr b="0"/>
            </a:pPr>
            <a:r>
              <a:rPr kumimoji="0" lang="en-US" sz="5500" b="0" i="0" u="none" strike="noStrike" kern="0" cap="none" spc="0" normalizeH="0" baseline="0" noProof="0" dirty="0" err="1">
                <a:ln>
                  <a:noFill/>
                </a:ln>
                <a:solidFill>
                  <a:srgbClr val="000000"/>
                </a:solidFill>
                <a:effectLst/>
                <a:uLnTx/>
                <a:uFillTx/>
                <a:latin typeface="Helvetica Neue"/>
                <a:sym typeface="Helvetica Neue"/>
              </a:rPr>
              <a:t>Analyse</a:t>
            </a:r>
            <a:r>
              <a:rPr kumimoji="0" lang="en-US" sz="5500" b="0" i="0" u="none" strike="noStrike" kern="0" cap="none" spc="0" normalizeH="0" baseline="0" noProof="0" dirty="0">
                <a:ln>
                  <a:noFill/>
                </a:ln>
                <a:solidFill>
                  <a:srgbClr val="000000"/>
                </a:solidFill>
                <a:effectLst/>
                <a:uLnTx/>
                <a:uFillTx/>
                <a:latin typeface="Helvetica Neue"/>
                <a:sym typeface="Helvetica Neue"/>
              </a:rPr>
              <a:t> the data</a:t>
            </a:r>
          </a:p>
          <a:p>
            <a:pPr marL="1397000" marR="0" lvl="0" indent="-698500" algn="l" defTabSz="825500" rtl="0" eaLnBrk="1" fontAlgn="auto" latinLnBrk="0" hangingPunct="1">
              <a:lnSpc>
                <a:spcPct val="100000"/>
              </a:lnSpc>
              <a:spcBef>
                <a:spcPts val="0"/>
              </a:spcBef>
              <a:spcAft>
                <a:spcPts val="0"/>
              </a:spcAft>
              <a:buClr>
                <a:srgbClr val="000000"/>
              </a:buClr>
              <a:buSzPct val="123000"/>
              <a:buFontTx/>
              <a:buChar char="•"/>
              <a:tabLst/>
              <a:defRPr b="0"/>
            </a:pPr>
            <a:r>
              <a:rPr kumimoji="0" lang="en-US" sz="5500" b="0" i="0" u="none" strike="noStrike" kern="0" cap="none" spc="0" normalizeH="0" baseline="0" noProof="0" dirty="0">
                <a:ln>
                  <a:noFill/>
                </a:ln>
                <a:solidFill>
                  <a:srgbClr val="000000"/>
                </a:solidFill>
                <a:effectLst/>
                <a:uLnTx/>
                <a:uFillTx/>
                <a:latin typeface="Helvetica Neue"/>
                <a:sym typeface="Helvetica Neue"/>
              </a:rPr>
              <a:t>Get the first row of data set to review about columns present in the data set </a:t>
            </a:r>
            <a:r>
              <a:rPr kumimoji="0" lang="en-US" sz="5500" b="0" i="0" u="none" strike="noStrike" kern="0" cap="none" spc="0" normalizeH="0" baseline="0" noProof="0" dirty="0">
                <a:ln>
                  <a:noFill/>
                </a:ln>
                <a:solidFill>
                  <a:srgbClr val="00A2FF"/>
                </a:solidFill>
                <a:effectLst/>
                <a:uLnTx/>
                <a:uFillTx/>
                <a:latin typeface="Helvetica Neue"/>
                <a:sym typeface="Helvetica Neue"/>
              </a:rPr>
              <a:t>(</a:t>
            </a:r>
            <a:r>
              <a:rPr kumimoji="0" lang="en-US" sz="5500" b="0" i="0" u="none" strike="noStrike" kern="0" cap="none" spc="0" normalizeH="0" baseline="0" noProof="0" dirty="0" err="1">
                <a:ln>
                  <a:noFill/>
                </a:ln>
                <a:solidFill>
                  <a:srgbClr val="FFD932">
                    <a:hueOff val="-1247790"/>
                    <a:lumOff val="-12326"/>
                  </a:srgbClr>
                </a:solidFill>
                <a:effectLst/>
                <a:uLnTx/>
                <a:uFillTx/>
                <a:latin typeface="Helvetica Neue"/>
                <a:sym typeface="Helvetica Neue"/>
              </a:rPr>
              <a:t>dataset_name</a:t>
            </a:r>
            <a:r>
              <a:rPr kumimoji="0" lang="en-US" sz="5500" b="0" i="0" u="none" strike="noStrike" kern="0" cap="none" spc="0" normalizeH="0" baseline="0" noProof="0" dirty="0" err="1">
                <a:ln>
                  <a:noFill/>
                </a:ln>
                <a:solidFill>
                  <a:srgbClr val="00A2FF"/>
                </a:solidFill>
                <a:effectLst/>
                <a:uLnTx/>
                <a:uFillTx/>
                <a:latin typeface="Helvetica Neue"/>
                <a:sym typeface="Helvetica Neue"/>
              </a:rPr>
              <a:t>.head</a:t>
            </a:r>
            <a:r>
              <a:rPr kumimoji="0" lang="en-US" sz="5500" b="0" i="0" u="none" strike="noStrike" kern="0" cap="none" spc="0" normalizeH="0" baseline="0" noProof="0" dirty="0">
                <a:ln>
                  <a:noFill/>
                </a:ln>
                <a:solidFill>
                  <a:srgbClr val="00A2FF"/>
                </a:solidFill>
                <a:effectLst/>
                <a:uLnTx/>
                <a:uFillTx/>
                <a:latin typeface="Helvetica Neue"/>
                <a:sym typeface="Helvetica Neue"/>
              </a:rPr>
              <a:t>(1))</a:t>
            </a:r>
          </a:p>
          <a:p>
            <a:pPr marL="1397000" marR="0" lvl="0" indent="-698500" algn="l" defTabSz="825500" rtl="0" eaLnBrk="1" fontAlgn="auto" latinLnBrk="0" hangingPunct="1">
              <a:lnSpc>
                <a:spcPct val="100000"/>
              </a:lnSpc>
              <a:spcBef>
                <a:spcPts val="0"/>
              </a:spcBef>
              <a:spcAft>
                <a:spcPts val="0"/>
              </a:spcAft>
              <a:buClr>
                <a:srgbClr val="000000"/>
              </a:buClr>
              <a:buSzPct val="123000"/>
              <a:buFontTx/>
              <a:buChar char="•"/>
              <a:tabLst/>
              <a:defRPr b="0"/>
            </a:pPr>
            <a:r>
              <a:rPr kumimoji="0" lang="en-US" sz="5500" b="0" i="0" u="none" strike="noStrike" kern="0" cap="none" spc="0" normalizeH="0" baseline="0" noProof="0" dirty="0">
                <a:ln>
                  <a:noFill/>
                </a:ln>
                <a:solidFill>
                  <a:srgbClr val="000000"/>
                </a:solidFill>
                <a:effectLst/>
                <a:uLnTx/>
                <a:uFillTx/>
                <a:latin typeface="Helvetica Neue"/>
                <a:sym typeface="Helvetica Neue"/>
              </a:rPr>
              <a:t>Merge two data frames </a:t>
            </a:r>
            <a:r>
              <a:rPr kumimoji="0" lang="en-US" sz="5500" b="0" i="0" u="none" strike="noStrike" kern="0" cap="none" spc="0" normalizeH="0" baseline="0" noProof="0" dirty="0" err="1">
                <a:ln>
                  <a:noFill/>
                </a:ln>
                <a:solidFill>
                  <a:srgbClr val="000000"/>
                </a:solidFill>
                <a:effectLst/>
                <a:uLnTx/>
                <a:uFillTx/>
                <a:latin typeface="Helvetica Neue"/>
                <a:sym typeface="Helvetica Neue"/>
              </a:rPr>
              <a:t>i.e</a:t>
            </a:r>
            <a:r>
              <a:rPr kumimoji="0" lang="en-US" sz="5500" b="0" i="0" u="none" strike="noStrike" kern="0" cap="none" spc="0" normalizeH="0" baseline="0" noProof="0" dirty="0">
                <a:ln>
                  <a:noFill/>
                </a:ln>
                <a:solidFill>
                  <a:srgbClr val="000000"/>
                </a:solidFill>
                <a:effectLst/>
                <a:uLnTx/>
                <a:uFillTx/>
                <a:latin typeface="Helvetica Neue"/>
                <a:sym typeface="Helvetica Neue"/>
              </a:rPr>
              <a:t> movies and credits </a:t>
            </a:r>
          </a:p>
          <a:p>
            <a:pPr marL="698500" marR="0" lvl="0" indent="-698500" algn="l" defTabSz="825500" rtl="0" eaLnBrk="1" fontAlgn="auto" latinLnBrk="0" hangingPunct="1">
              <a:lnSpc>
                <a:spcPct val="100000"/>
              </a:lnSpc>
              <a:spcBef>
                <a:spcPts val="0"/>
              </a:spcBef>
              <a:spcAft>
                <a:spcPts val="0"/>
              </a:spcAft>
              <a:buClrTx/>
              <a:buSzPct val="123000"/>
              <a:buFontTx/>
              <a:buChar char="•"/>
              <a:tabLst/>
              <a:defRPr b="0"/>
            </a:pPr>
            <a:r>
              <a:rPr kumimoji="0" lang="en-US" sz="5500" b="0" i="0" u="none" strike="noStrike" kern="0" cap="none" spc="0" normalizeH="0" baseline="0" noProof="0" dirty="0">
                <a:ln>
                  <a:noFill/>
                </a:ln>
                <a:solidFill>
                  <a:srgbClr val="000000"/>
                </a:solidFill>
                <a:effectLst/>
                <a:uLnTx/>
                <a:uFillTx/>
                <a:latin typeface="Helvetica Neue"/>
                <a:sym typeface="Helvetica Neue"/>
              </a:rPr>
              <a:t>Merging of data frames is done based on title of the movie.</a:t>
            </a:r>
          </a:p>
          <a:p>
            <a:endParaRPr lang="en-US" dirty="0"/>
          </a:p>
        </p:txBody>
      </p:sp>
      <p:pic>
        <p:nvPicPr>
          <p:cNvPr id="5" name="Picture 4">
            <a:extLst>
              <a:ext uri="{FF2B5EF4-FFF2-40B4-BE49-F238E27FC236}">
                <a16:creationId xmlns:a16="http://schemas.microsoft.com/office/drawing/2014/main" id="{78C7C8DD-3B2A-F0F2-05B9-3EFD490451BE}"/>
              </a:ext>
            </a:extLst>
          </p:cNvPr>
          <p:cNvPicPr>
            <a:picLocks noChangeAspect="1"/>
          </p:cNvPicPr>
          <p:nvPr/>
        </p:nvPicPr>
        <p:blipFill>
          <a:blip r:embed="rId3"/>
          <a:stretch>
            <a:fillRect/>
          </a:stretch>
        </p:blipFill>
        <p:spPr>
          <a:xfrm>
            <a:off x="0" y="12496841"/>
            <a:ext cx="24384000" cy="1219159"/>
          </a:xfrm>
          <a:prstGeom prst="rect">
            <a:avLst/>
          </a:prstGeom>
        </p:spPr>
      </p:pic>
    </p:spTree>
    <p:extLst>
      <p:ext uri="{BB962C8B-B14F-4D97-AF65-F5344CB8AC3E}">
        <p14:creationId xmlns:p14="http://schemas.microsoft.com/office/powerpoint/2010/main" val="95037739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51E2A-7162-CCB8-B6F8-802144436533}"/>
              </a:ext>
            </a:extLst>
          </p:cNvPr>
          <p:cNvSpPr>
            <a:spLocks noGrp="1"/>
          </p:cNvSpPr>
          <p:nvPr>
            <p:ph type="title"/>
          </p:nvPr>
        </p:nvSpPr>
        <p:spPr/>
        <p:txBody>
          <a:bodyPr/>
          <a:lstStyle/>
          <a:p>
            <a:r>
              <a:rPr lang="en-US" dirty="0"/>
              <a:t>Data Pre-Processing</a:t>
            </a:r>
          </a:p>
        </p:txBody>
      </p:sp>
      <p:sp>
        <p:nvSpPr>
          <p:cNvPr id="4" name="Text Placeholder 3">
            <a:extLst>
              <a:ext uri="{FF2B5EF4-FFF2-40B4-BE49-F238E27FC236}">
                <a16:creationId xmlns:a16="http://schemas.microsoft.com/office/drawing/2014/main" id="{E161974F-7EB4-7FE9-0BBE-8944380AC199}"/>
              </a:ext>
            </a:extLst>
          </p:cNvPr>
          <p:cNvSpPr>
            <a:spLocks noGrp="1"/>
          </p:cNvSpPr>
          <p:nvPr>
            <p:ph type="body" idx="1"/>
          </p:nvPr>
        </p:nvSpPr>
        <p:spPr>
          <a:xfrm>
            <a:off x="1206500" y="2865120"/>
            <a:ext cx="21971000" cy="9639396"/>
          </a:xfrm>
        </p:spPr>
        <p:txBody>
          <a:bodyPr>
            <a:normAutofit lnSpcReduction="10000"/>
          </a:bodyPr>
          <a:lstStyle/>
          <a:p>
            <a:pPr marL="670559" marR="0" lvl="0" indent="-670559" algn="l" defTabSz="792479" rtl="0" eaLnBrk="1" fontAlgn="auto" latinLnBrk="0" hangingPunct="1">
              <a:lnSpc>
                <a:spcPct val="100000"/>
              </a:lnSpc>
              <a:spcBef>
                <a:spcPts val="0"/>
              </a:spcBef>
              <a:spcAft>
                <a:spcPts val="0"/>
              </a:spcAft>
              <a:buClrTx/>
              <a:buSzPct val="123000"/>
              <a:buFontTx/>
              <a:buChar char="•"/>
              <a:tabLst/>
              <a:defRPr sz="5280" b="0"/>
            </a:pPr>
            <a:r>
              <a:rPr kumimoji="0" lang="en-US" sz="5280" b="0" i="0" u="none" strike="noStrike" kern="0" cap="none" spc="0" normalizeH="0" baseline="0" noProof="0" dirty="0">
                <a:ln>
                  <a:noFill/>
                </a:ln>
                <a:solidFill>
                  <a:srgbClr val="000000"/>
                </a:solidFill>
                <a:effectLst/>
                <a:uLnTx/>
                <a:uFillTx/>
                <a:latin typeface="Helvetica Neue"/>
                <a:sym typeface="Helvetica Neue"/>
              </a:rPr>
              <a:t>Arrange data as per requirement such as removing unwanted columns from data frame </a:t>
            </a:r>
          </a:p>
          <a:p>
            <a:pPr marL="0" marR="0" lvl="0" indent="0" algn="l" defTabSz="792479" rtl="0" eaLnBrk="1" fontAlgn="auto" latinLnBrk="0" hangingPunct="1">
              <a:lnSpc>
                <a:spcPct val="100000"/>
              </a:lnSpc>
              <a:spcBef>
                <a:spcPts val="0"/>
              </a:spcBef>
              <a:spcAft>
                <a:spcPts val="0"/>
              </a:spcAft>
              <a:buClrTx/>
              <a:buSzTx/>
              <a:buFontTx/>
              <a:buNone/>
              <a:tabLst/>
              <a:defRPr sz="5280" b="0"/>
            </a:pPr>
            <a:endParaRPr kumimoji="0" lang="en-US" sz="5280" b="0" i="0" u="none" strike="noStrike" kern="0" cap="none" spc="0" normalizeH="0" baseline="0" noProof="0" dirty="0">
              <a:ln>
                <a:noFill/>
              </a:ln>
              <a:solidFill>
                <a:srgbClr val="000000"/>
              </a:solidFill>
              <a:effectLst/>
              <a:uLnTx/>
              <a:uFillTx/>
              <a:latin typeface="Helvetica Neue"/>
              <a:sym typeface="Helvetica Neue"/>
            </a:endParaRPr>
          </a:p>
          <a:p>
            <a:pPr marL="670559" marR="0" lvl="0" indent="-670559" algn="l" defTabSz="792479" rtl="0" eaLnBrk="1" fontAlgn="auto" latinLnBrk="0" hangingPunct="1">
              <a:lnSpc>
                <a:spcPct val="100000"/>
              </a:lnSpc>
              <a:spcBef>
                <a:spcPts val="0"/>
              </a:spcBef>
              <a:spcAft>
                <a:spcPts val="0"/>
              </a:spcAft>
              <a:buClrTx/>
              <a:buSzPct val="123000"/>
              <a:buFontTx/>
              <a:buChar char="•"/>
              <a:tabLst/>
              <a:defRPr sz="5280" b="0"/>
            </a:pPr>
            <a:r>
              <a:rPr kumimoji="0" lang="en-US" sz="5280" b="0" i="0" u="none" strike="noStrike" kern="0" cap="none" spc="0" normalizeH="0" baseline="0" noProof="0" dirty="0">
                <a:ln>
                  <a:noFill/>
                </a:ln>
                <a:solidFill>
                  <a:srgbClr val="000000"/>
                </a:solidFill>
                <a:effectLst/>
                <a:uLnTx/>
                <a:uFillTx/>
                <a:latin typeface="Helvetica Neue"/>
                <a:sym typeface="Helvetica Neue"/>
              </a:rPr>
              <a:t>We use genres, id, keywords, </a:t>
            </a:r>
            <a:r>
              <a:rPr kumimoji="0" lang="en-US" sz="5280" b="0" i="0" u="none" strike="noStrike" kern="0" cap="none" spc="0" normalizeH="0" baseline="0" noProof="0" dirty="0" err="1">
                <a:ln>
                  <a:noFill/>
                </a:ln>
                <a:solidFill>
                  <a:srgbClr val="000000"/>
                </a:solidFill>
                <a:effectLst/>
                <a:uLnTx/>
                <a:uFillTx/>
                <a:latin typeface="Helvetica Neue"/>
                <a:sym typeface="Helvetica Neue"/>
              </a:rPr>
              <a:t>titile</a:t>
            </a:r>
            <a:r>
              <a:rPr kumimoji="0" lang="en-US" sz="5280" b="0" i="0" u="none" strike="noStrike" kern="0" cap="none" spc="0" normalizeH="0" baseline="0" noProof="0" dirty="0">
                <a:ln>
                  <a:noFill/>
                </a:ln>
                <a:solidFill>
                  <a:srgbClr val="000000"/>
                </a:solidFill>
                <a:effectLst/>
                <a:uLnTx/>
                <a:uFillTx/>
                <a:latin typeface="Helvetica Neue"/>
                <a:sym typeface="Helvetica Neue"/>
              </a:rPr>
              <a:t>, overview, cast and crew   </a:t>
            </a:r>
          </a:p>
          <a:p>
            <a:pPr marL="0" marR="0" lvl="0" indent="0" algn="l" defTabSz="792479" rtl="0" eaLnBrk="1" fontAlgn="auto" latinLnBrk="0" hangingPunct="1">
              <a:lnSpc>
                <a:spcPct val="100000"/>
              </a:lnSpc>
              <a:spcBef>
                <a:spcPts val="0"/>
              </a:spcBef>
              <a:spcAft>
                <a:spcPts val="0"/>
              </a:spcAft>
              <a:buClrTx/>
              <a:buSzTx/>
              <a:buFontTx/>
              <a:buNone/>
              <a:tabLst/>
              <a:defRPr sz="5280" b="0"/>
            </a:pPr>
            <a:endParaRPr kumimoji="0" lang="en-US" sz="5280" b="0" i="0" u="none" strike="noStrike" kern="0" cap="none" spc="0" normalizeH="0" baseline="0" noProof="0" dirty="0">
              <a:ln>
                <a:noFill/>
              </a:ln>
              <a:solidFill>
                <a:srgbClr val="000000"/>
              </a:solidFill>
              <a:effectLst/>
              <a:uLnTx/>
              <a:uFillTx/>
              <a:latin typeface="Helvetica Neue"/>
              <a:sym typeface="Helvetica Neue"/>
            </a:endParaRPr>
          </a:p>
          <a:p>
            <a:pPr marL="670559" marR="0" lvl="0" indent="-670559" algn="l" defTabSz="792479" rtl="0" eaLnBrk="1" fontAlgn="auto" latinLnBrk="0" hangingPunct="1">
              <a:lnSpc>
                <a:spcPct val="100000"/>
              </a:lnSpc>
              <a:spcBef>
                <a:spcPts val="0"/>
              </a:spcBef>
              <a:spcAft>
                <a:spcPts val="0"/>
              </a:spcAft>
              <a:buClrTx/>
              <a:buSzPct val="123000"/>
              <a:buFontTx/>
              <a:buChar char="•"/>
              <a:tabLst/>
              <a:defRPr sz="5280" b="0"/>
            </a:pPr>
            <a:r>
              <a:rPr kumimoji="0" lang="en-US" sz="5280" b="0" i="0" u="none" strike="noStrike" kern="0" cap="none" spc="0" normalizeH="0" baseline="0" noProof="0" dirty="0">
                <a:ln>
                  <a:noFill/>
                </a:ln>
                <a:solidFill>
                  <a:srgbClr val="000000"/>
                </a:solidFill>
                <a:effectLst/>
                <a:uLnTx/>
                <a:uFillTx/>
                <a:latin typeface="Helvetica Neue"/>
                <a:sym typeface="Helvetica Neue"/>
              </a:rPr>
              <a:t>Import </a:t>
            </a:r>
            <a:r>
              <a:rPr kumimoji="0" lang="en-US" sz="5280" b="0" i="0" u="none" strike="noStrike" kern="0" cap="none" spc="0" normalizeH="0" baseline="0" noProof="0" dirty="0" err="1">
                <a:ln>
                  <a:noFill/>
                </a:ln>
                <a:solidFill>
                  <a:srgbClr val="000000"/>
                </a:solidFill>
                <a:effectLst/>
                <a:uLnTx/>
                <a:uFillTx/>
                <a:latin typeface="Helvetica Neue"/>
                <a:sym typeface="Helvetica Neue"/>
              </a:rPr>
              <a:t>Ast</a:t>
            </a:r>
            <a:r>
              <a:rPr kumimoji="0" lang="en-US" sz="5280" b="0" i="0" u="none" strike="noStrike" kern="0" cap="none" spc="0" normalizeH="0" baseline="0" noProof="0" dirty="0">
                <a:ln>
                  <a:noFill/>
                </a:ln>
                <a:solidFill>
                  <a:srgbClr val="000000"/>
                </a:solidFill>
                <a:effectLst/>
                <a:uLnTx/>
                <a:uFillTx/>
                <a:latin typeface="Helvetica Neue"/>
                <a:sym typeface="Helvetica Neue"/>
              </a:rPr>
              <a:t> and use </a:t>
            </a:r>
            <a:r>
              <a:rPr kumimoji="0" lang="en-US" sz="5280" b="0" i="0" u="none" strike="noStrike" kern="0" cap="none" spc="0" normalizeH="0" baseline="0" noProof="0" dirty="0" err="1">
                <a:ln>
                  <a:noFill/>
                </a:ln>
                <a:solidFill>
                  <a:srgbClr val="FFD932">
                    <a:hueOff val="-1247790"/>
                    <a:lumOff val="-12326"/>
                  </a:srgbClr>
                </a:solidFill>
                <a:effectLst/>
                <a:uLnTx/>
                <a:uFillTx/>
                <a:latin typeface="Helvetica Neue"/>
                <a:sym typeface="Helvetica Neue"/>
              </a:rPr>
              <a:t>ast.</a:t>
            </a:r>
            <a:r>
              <a:rPr kumimoji="0" lang="en-US" sz="5280" b="0" i="0" u="none" strike="noStrike" kern="0" cap="none" spc="0" normalizeH="0" baseline="0" noProof="0" dirty="0" err="1">
                <a:ln>
                  <a:noFill/>
                </a:ln>
                <a:solidFill>
                  <a:srgbClr val="00A2FF"/>
                </a:solidFill>
                <a:effectLst/>
                <a:uLnTx/>
                <a:uFillTx/>
                <a:latin typeface="Helvetica Neue"/>
                <a:sym typeface="Helvetica Neue"/>
              </a:rPr>
              <a:t>literal_eval</a:t>
            </a:r>
            <a:r>
              <a:rPr kumimoji="0" lang="en-US" sz="5280" b="0" i="0" u="none" strike="noStrike" kern="0" cap="none" spc="0" normalizeH="0" baseline="0" noProof="0" dirty="0">
                <a:ln>
                  <a:noFill/>
                </a:ln>
                <a:solidFill>
                  <a:srgbClr val="00A2FF"/>
                </a:solidFill>
                <a:effectLst/>
                <a:uLnTx/>
                <a:uFillTx/>
                <a:latin typeface="Helvetica Neue"/>
                <a:sym typeface="Helvetica Neue"/>
              </a:rPr>
              <a:t>( )</a:t>
            </a:r>
            <a:r>
              <a:rPr kumimoji="0" lang="en-US" sz="5280" b="0" i="0" u="none" strike="noStrike" kern="0" cap="none" spc="0" normalizeH="0" baseline="0" noProof="0" dirty="0">
                <a:ln>
                  <a:noFill/>
                </a:ln>
                <a:solidFill>
                  <a:srgbClr val="000000"/>
                </a:solidFill>
                <a:effectLst/>
                <a:uLnTx/>
                <a:uFillTx/>
                <a:latin typeface="Helvetica Neue"/>
                <a:sym typeface="Helvetica Neue"/>
              </a:rPr>
              <a:t> </a:t>
            </a:r>
          </a:p>
          <a:p>
            <a:pPr marL="0" marR="0" lvl="0" indent="0" algn="l" defTabSz="792479" rtl="0" eaLnBrk="1" fontAlgn="auto" latinLnBrk="0" hangingPunct="1">
              <a:lnSpc>
                <a:spcPct val="100000"/>
              </a:lnSpc>
              <a:spcBef>
                <a:spcPts val="0"/>
              </a:spcBef>
              <a:spcAft>
                <a:spcPts val="0"/>
              </a:spcAft>
              <a:buClrTx/>
              <a:buSzTx/>
              <a:buFontTx/>
              <a:buNone/>
              <a:tabLst/>
              <a:defRPr sz="5280" b="0"/>
            </a:pPr>
            <a:endParaRPr kumimoji="0" lang="en-US" sz="5280" b="0" i="0" u="none" strike="noStrike" kern="0" cap="none" spc="0" normalizeH="0" baseline="0" noProof="0" dirty="0">
              <a:ln>
                <a:noFill/>
              </a:ln>
              <a:solidFill>
                <a:srgbClr val="000000"/>
              </a:solidFill>
              <a:effectLst/>
              <a:uLnTx/>
              <a:uFillTx/>
              <a:latin typeface="Helvetica Neue"/>
              <a:sym typeface="Helvetica Neue"/>
            </a:endParaRPr>
          </a:p>
          <a:p>
            <a:pPr marL="670559" marR="0" lvl="0" indent="-670559" algn="l" defTabSz="792479" rtl="0" eaLnBrk="1" fontAlgn="auto" latinLnBrk="0" hangingPunct="1">
              <a:lnSpc>
                <a:spcPct val="100000"/>
              </a:lnSpc>
              <a:spcBef>
                <a:spcPts val="0"/>
              </a:spcBef>
              <a:spcAft>
                <a:spcPts val="0"/>
              </a:spcAft>
              <a:buClrTx/>
              <a:buSzPct val="123000"/>
              <a:buFontTx/>
              <a:buChar char="•"/>
              <a:tabLst/>
              <a:defRPr sz="5280" b="0"/>
            </a:pPr>
            <a:r>
              <a:rPr kumimoji="0" lang="en-US" sz="5280" b="0" i="0" u="none" strike="noStrike" kern="0" cap="none" spc="0" normalizeH="0" baseline="0" noProof="0" dirty="0">
                <a:ln>
                  <a:noFill/>
                </a:ln>
                <a:solidFill>
                  <a:srgbClr val="000000"/>
                </a:solidFill>
                <a:effectLst/>
                <a:uLnTx/>
                <a:uFillTx/>
                <a:latin typeface="Helvetica Neue"/>
                <a:sym typeface="Helvetica Neue"/>
              </a:rPr>
              <a:t>Using </a:t>
            </a:r>
            <a:r>
              <a:rPr kumimoji="0" lang="en-US" sz="5280" b="0" i="0" u="none" strike="noStrike" kern="0" cap="none" spc="0" normalizeH="0" baseline="0" noProof="0" dirty="0" err="1">
                <a:ln>
                  <a:noFill/>
                </a:ln>
                <a:solidFill>
                  <a:srgbClr val="000000"/>
                </a:solidFill>
                <a:effectLst/>
                <a:uLnTx/>
                <a:uFillTx/>
                <a:latin typeface="Helvetica Neue"/>
                <a:sym typeface="Helvetica Neue"/>
              </a:rPr>
              <a:t>ast</a:t>
            </a:r>
            <a:r>
              <a:rPr kumimoji="0" lang="en-US" sz="5280" b="0" i="0" u="none" strike="noStrike" kern="0" cap="none" spc="0" normalizeH="0" baseline="0" noProof="0" dirty="0">
                <a:ln>
                  <a:noFill/>
                </a:ln>
                <a:solidFill>
                  <a:srgbClr val="000000"/>
                </a:solidFill>
                <a:effectLst/>
                <a:uLnTx/>
                <a:uFillTx/>
                <a:latin typeface="Helvetica Neue"/>
                <a:sym typeface="Helvetica Neue"/>
              </a:rPr>
              <a:t> we simplify genres and keywords in a alphanumeric order</a:t>
            </a:r>
          </a:p>
          <a:p>
            <a:pPr marL="0" marR="0" lvl="0" indent="0" algn="l" defTabSz="792479" rtl="0" eaLnBrk="1" fontAlgn="auto" latinLnBrk="0" hangingPunct="1">
              <a:lnSpc>
                <a:spcPct val="100000"/>
              </a:lnSpc>
              <a:spcBef>
                <a:spcPts val="0"/>
              </a:spcBef>
              <a:spcAft>
                <a:spcPts val="0"/>
              </a:spcAft>
              <a:buClrTx/>
              <a:buSzTx/>
              <a:buFontTx/>
              <a:buNone/>
              <a:tabLst/>
              <a:defRPr sz="5280" b="0"/>
            </a:pPr>
            <a:endParaRPr kumimoji="0" lang="en-US" sz="5280" b="0" i="0" u="none" strike="noStrike" kern="0" cap="none" spc="0" normalizeH="0" baseline="0" noProof="0" dirty="0">
              <a:ln>
                <a:noFill/>
              </a:ln>
              <a:solidFill>
                <a:srgbClr val="000000"/>
              </a:solidFill>
              <a:effectLst/>
              <a:uLnTx/>
              <a:uFillTx/>
              <a:latin typeface="Helvetica Neue"/>
              <a:sym typeface="Helvetica Neue"/>
            </a:endParaRPr>
          </a:p>
          <a:p>
            <a:pPr marL="670559" marR="0" lvl="0" indent="-670559" algn="l" defTabSz="792479" rtl="0" eaLnBrk="1" fontAlgn="auto" latinLnBrk="0" hangingPunct="1">
              <a:lnSpc>
                <a:spcPct val="100000"/>
              </a:lnSpc>
              <a:spcBef>
                <a:spcPts val="0"/>
              </a:spcBef>
              <a:spcAft>
                <a:spcPts val="0"/>
              </a:spcAft>
              <a:buClrTx/>
              <a:buSzPct val="123000"/>
              <a:buFontTx/>
              <a:buChar char="•"/>
              <a:tabLst/>
              <a:defRPr sz="5280" b="0"/>
            </a:pPr>
            <a:r>
              <a:rPr kumimoji="0" lang="en-US" sz="5280" b="0" i="0" u="none" strike="noStrike" kern="0" cap="none" spc="0" normalizeH="0" baseline="0" noProof="0" dirty="0">
                <a:ln>
                  <a:noFill/>
                </a:ln>
                <a:solidFill>
                  <a:srgbClr val="000000"/>
                </a:solidFill>
                <a:effectLst/>
                <a:uLnTx/>
                <a:uFillTx/>
                <a:latin typeface="Helvetica Neue"/>
                <a:sym typeface="Helvetica Neue"/>
              </a:rPr>
              <a:t>Removing white spaces between strings</a:t>
            </a:r>
          </a:p>
          <a:p>
            <a:pPr marL="0" marR="0" lvl="0" indent="0" algn="l" defTabSz="792479" rtl="0" eaLnBrk="1" fontAlgn="auto" latinLnBrk="0" hangingPunct="1">
              <a:lnSpc>
                <a:spcPct val="100000"/>
              </a:lnSpc>
              <a:spcBef>
                <a:spcPts val="0"/>
              </a:spcBef>
              <a:spcAft>
                <a:spcPts val="0"/>
              </a:spcAft>
              <a:buClrTx/>
              <a:buSzTx/>
              <a:buFontTx/>
              <a:buNone/>
              <a:tabLst/>
              <a:defRPr sz="5280" b="0"/>
            </a:pPr>
            <a:endParaRPr kumimoji="0" lang="en-US" sz="5280" b="0" i="0" u="none" strike="noStrike" kern="0" cap="none" spc="0" normalizeH="0" baseline="0" noProof="0" dirty="0">
              <a:ln>
                <a:noFill/>
              </a:ln>
              <a:solidFill>
                <a:srgbClr val="000000"/>
              </a:solidFill>
              <a:effectLst/>
              <a:uLnTx/>
              <a:uFillTx/>
              <a:latin typeface="Helvetica Neue"/>
              <a:sym typeface="Helvetica Neue"/>
            </a:endParaRPr>
          </a:p>
          <a:p>
            <a:pPr marL="670559" marR="0" lvl="0" indent="-670559" algn="l" defTabSz="792479" rtl="0" eaLnBrk="1" fontAlgn="auto" latinLnBrk="0" hangingPunct="1">
              <a:lnSpc>
                <a:spcPct val="100000"/>
              </a:lnSpc>
              <a:spcBef>
                <a:spcPts val="0"/>
              </a:spcBef>
              <a:spcAft>
                <a:spcPts val="0"/>
              </a:spcAft>
              <a:buClrTx/>
              <a:buSzPct val="123000"/>
              <a:buFontTx/>
              <a:buChar char="•"/>
              <a:tabLst/>
              <a:defRPr sz="5280" b="0"/>
            </a:pPr>
            <a:r>
              <a:rPr kumimoji="0" lang="en-US" sz="5280" b="0" i="0" u="none" strike="noStrike" kern="0" cap="none" spc="0" normalizeH="0" baseline="0" noProof="0" dirty="0">
                <a:ln>
                  <a:noFill/>
                </a:ln>
                <a:solidFill>
                  <a:srgbClr val="000000"/>
                </a:solidFill>
                <a:effectLst/>
                <a:uLnTx/>
                <a:uFillTx/>
                <a:latin typeface="Helvetica Neue"/>
                <a:sym typeface="Helvetica Neue"/>
              </a:rPr>
              <a:t>Using Porter Stemmer removing morphological and </a:t>
            </a:r>
            <a:r>
              <a:rPr kumimoji="0" lang="en-US" sz="5280" b="0" i="0" u="none" strike="noStrike" kern="0" cap="none" spc="0" normalizeH="0" baseline="0" noProof="0" dirty="0" err="1">
                <a:ln>
                  <a:noFill/>
                </a:ln>
                <a:solidFill>
                  <a:srgbClr val="000000"/>
                </a:solidFill>
                <a:effectLst/>
                <a:uLnTx/>
                <a:uFillTx/>
                <a:latin typeface="Helvetica Neue"/>
                <a:sym typeface="Helvetica Neue"/>
              </a:rPr>
              <a:t>inflexional</a:t>
            </a:r>
            <a:r>
              <a:rPr kumimoji="0" lang="en-US" sz="5280" b="0" i="0" u="none" strike="noStrike" kern="0" cap="none" spc="0" normalizeH="0" baseline="0" noProof="0" dirty="0">
                <a:ln>
                  <a:noFill/>
                </a:ln>
                <a:solidFill>
                  <a:srgbClr val="000000"/>
                </a:solidFill>
                <a:effectLst/>
                <a:uLnTx/>
                <a:uFillTx/>
                <a:latin typeface="Helvetica Neue"/>
                <a:sym typeface="Helvetica Neue"/>
              </a:rPr>
              <a:t> endings</a:t>
            </a:r>
          </a:p>
          <a:p>
            <a:endParaRPr lang="en-US" dirty="0"/>
          </a:p>
        </p:txBody>
      </p:sp>
      <p:pic>
        <p:nvPicPr>
          <p:cNvPr id="5" name="Picture 4">
            <a:extLst>
              <a:ext uri="{FF2B5EF4-FFF2-40B4-BE49-F238E27FC236}">
                <a16:creationId xmlns:a16="http://schemas.microsoft.com/office/drawing/2014/main" id="{4B0AF17E-19F0-A39C-6DF8-333ECAF963B9}"/>
              </a:ext>
            </a:extLst>
          </p:cNvPr>
          <p:cNvPicPr>
            <a:picLocks noChangeAspect="1"/>
          </p:cNvPicPr>
          <p:nvPr/>
        </p:nvPicPr>
        <p:blipFill>
          <a:blip r:embed="rId2"/>
          <a:stretch>
            <a:fillRect/>
          </a:stretch>
        </p:blipFill>
        <p:spPr>
          <a:xfrm>
            <a:off x="0" y="12496841"/>
            <a:ext cx="24384000" cy="1219159"/>
          </a:xfrm>
          <a:prstGeom prst="rect">
            <a:avLst/>
          </a:prstGeom>
        </p:spPr>
      </p:pic>
    </p:spTree>
    <p:extLst>
      <p:ext uri="{BB962C8B-B14F-4D97-AF65-F5344CB8AC3E}">
        <p14:creationId xmlns:p14="http://schemas.microsoft.com/office/powerpoint/2010/main" val="363041385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A recommendation system or recommendation engine is a model used for information filtering where it tries to predict the preferences of a user and provide suggests based on these preferences. These systems have become increasingly popular nowadays and ar"/>
          <p:cNvSpPr txBox="1">
            <a:spLocks noGrp="1"/>
          </p:cNvSpPr>
          <p:nvPr>
            <p:ph type="body" idx="1"/>
          </p:nvPr>
        </p:nvSpPr>
        <p:spPr>
          <a:xfrm>
            <a:off x="548640" y="609600"/>
            <a:ext cx="23347680" cy="11887241"/>
          </a:xfrm>
          <a:prstGeom prst="rect">
            <a:avLst/>
          </a:prstGeom>
        </p:spPr>
        <p:txBody>
          <a:bodyPr>
            <a:normAutofit/>
          </a:bodyPr>
          <a:lstStyle/>
          <a:p>
            <a:pPr marL="457200" indent="-457200" defTabSz="457200">
              <a:spcBef>
                <a:spcPts val="1200"/>
              </a:spcBef>
              <a:buFont typeface="Arial" panose="020B0604020202020204" pitchFamily="34" charset="0"/>
              <a:buChar char="•"/>
              <a:defRPr sz="3000" spc="0"/>
            </a:pPr>
            <a:r>
              <a:rPr lang="en-US" sz="4000" b="0" i="0" dirty="0">
                <a:solidFill>
                  <a:srgbClr val="374151"/>
                </a:solidFill>
                <a:effectLst/>
                <a:latin typeface="Times New Roman" panose="02020603050405020304" pitchFamily="18" charset="0"/>
                <a:cs typeface="Times New Roman" panose="02020603050405020304" pitchFamily="18" charset="0"/>
              </a:rPr>
              <a:t>The code </a:t>
            </a:r>
            <a:r>
              <a:rPr lang="en-US" sz="4000" dirty="0">
                <a:solidFill>
                  <a:srgbClr val="374151"/>
                </a:solidFill>
                <a:latin typeface="Times New Roman" panose="02020603050405020304" pitchFamily="18" charset="0"/>
                <a:cs typeface="Times New Roman" panose="02020603050405020304" pitchFamily="18" charset="0"/>
              </a:rPr>
              <a:t>we </a:t>
            </a:r>
            <a:r>
              <a:rPr lang="en-US" sz="4000" b="0" i="0" dirty="0">
                <a:solidFill>
                  <a:srgbClr val="374151"/>
                </a:solidFill>
                <a:effectLst/>
                <a:latin typeface="Times New Roman" panose="02020603050405020304" pitchFamily="18" charset="0"/>
                <a:cs typeface="Times New Roman" panose="02020603050405020304" pitchFamily="18" charset="0"/>
              </a:rPr>
              <a:t>provided is a Python script that builds a movie recommendation system using machine learning with content filtering. The script performs a number of operations to preprocess and prepare the data for use in the recommendation system, including:</a:t>
            </a:r>
          </a:p>
          <a:p>
            <a:pPr marL="457200" indent="-457200" defTabSz="457200">
              <a:spcBef>
                <a:spcPts val="1200"/>
              </a:spcBef>
              <a:buFont typeface="Arial" panose="020B0604020202020204" pitchFamily="34" charset="0"/>
              <a:buChar char="•"/>
              <a:defRPr sz="3000" spc="0"/>
            </a:pPr>
            <a:r>
              <a:rPr lang="en-US" sz="4000" b="1" i="0" dirty="0">
                <a:solidFill>
                  <a:srgbClr val="111827"/>
                </a:solidFill>
                <a:effectLst/>
                <a:latin typeface="Times New Roman" panose="02020603050405020304" pitchFamily="18" charset="0"/>
                <a:cs typeface="Times New Roman" panose="02020603050405020304" pitchFamily="18" charset="0"/>
              </a:rPr>
              <a:t>   </a:t>
            </a:r>
            <a:r>
              <a:rPr lang="en-US" sz="4000" i="0" dirty="0">
                <a:solidFill>
                  <a:srgbClr val="111827"/>
                </a:solidFill>
                <a:effectLst/>
                <a:latin typeface="Times New Roman" panose="02020603050405020304" pitchFamily="18" charset="0"/>
                <a:cs typeface="Times New Roman" panose="02020603050405020304" pitchFamily="18" charset="0"/>
              </a:rPr>
              <a:t>I</a:t>
            </a:r>
            <a:r>
              <a:rPr lang="en-US" sz="4000" i="0" dirty="0">
                <a:solidFill>
                  <a:srgbClr val="374151"/>
                </a:solidFill>
                <a:effectLst/>
                <a:latin typeface="Times New Roman" panose="02020603050405020304" pitchFamily="18" charset="0"/>
                <a:cs typeface="Times New Roman" panose="02020603050405020304" pitchFamily="18" charset="0"/>
              </a:rPr>
              <a:t>mporting</a:t>
            </a:r>
            <a:r>
              <a:rPr lang="en-US" sz="4000" b="0" i="0" dirty="0">
                <a:solidFill>
                  <a:srgbClr val="374151"/>
                </a:solidFill>
                <a:effectLst/>
                <a:latin typeface="Times New Roman" panose="02020603050405020304" pitchFamily="18" charset="0"/>
                <a:cs typeface="Times New Roman" panose="02020603050405020304" pitchFamily="18" charset="0"/>
              </a:rPr>
              <a:t> and merging two datasets: The script imports two datasets,  </a:t>
            </a:r>
            <a:r>
              <a:rPr lang="en-US" sz="4000" b="1" i="0" dirty="0">
                <a:solidFill>
                  <a:srgbClr val="FF0000"/>
                </a:solidFill>
                <a:effectLst/>
                <a:latin typeface="Times New Roman" panose="02020603050405020304" pitchFamily="18" charset="0"/>
                <a:cs typeface="Times New Roman" panose="02020603050405020304" pitchFamily="18" charset="0"/>
              </a:rPr>
              <a:t>tmdb_5000_movies.csv </a:t>
            </a:r>
            <a:r>
              <a:rPr lang="en-US" sz="4000" b="1" i="0" dirty="0">
                <a:solidFill>
                  <a:srgbClr val="111827"/>
                </a:solidFill>
                <a:effectLst/>
                <a:latin typeface="Times New Roman" panose="02020603050405020304" pitchFamily="18" charset="0"/>
                <a:cs typeface="Times New Roman" panose="02020603050405020304" pitchFamily="18" charset="0"/>
              </a:rPr>
              <a:t>and </a:t>
            </a:r>
            <a:r>
              <a:rPr lang="en-US" sz="4000" b="1" i="0" dirty="0">
                <a:solidFill>
                  <a:srgbClr val="FF0000"/>
                </a:solidFill>
                <a:effectLst/>
                <a:latin typeface="Times New Roman" panose="02020603050405020304" pitchFamily="18" charset="0"/>
                <a:cs typeface="Times New Roman" panose="02020603050405020304" pitchFamily="18" charset="0"/>
              </a:rPr>
              <a:t>tmdb_5000_credits.csv.</a:t>
            </a:r>
          </a:p>
          <a:p>
            <a:pPr marL="457200" indent="-457200" defTabSz="457200">
              <a:spcBef>
                <a:spcPts val="1200"/>
              </a:spcBef>
              <a:buFont typeface="Arial" panose="020B0604020202020204" pitchFamily="34" charset="0"/>
              <a:buChar char="•"/>
              <a:defRPr sz="3000" spc="0"/>
            </a:pPr>
            <a:r>
              <a:rPr lang="en-US" sz="4000" dirty="0">
                <a:solidFill>
                  <a:srgbClr val="374151"/>
                </a:solidFill>
                <a:latin typeface="Times New Roman" panose="02020603050405020304" pitchFamily="18" charset="0"/>
                <a:cs typeface="Times New Roman" panose="02020603050405020304" pitchFamily="18" charset="0"/>
              </a:rPr>
              <a:t>A</a:t>
            </a:r>
            <a:r>
              <a:rPr lang="en-US" sz="4000" b="0" i="0" dirty="0">
                <a:solidFill>
                  <a:srgbClr val="374151"/>
                </a:solidFill>
                <a:effectLst/>
                <a:latin typeface="Times New Roman" panose="02020603050405020304" pitchFamily="18" charset="0"/>
                <a:cs typeface="Times New Roman" panose="02020603050405020304" pitchFamily="18" charset="0"/>
              </a:rPr>
              <a:t>nd merges them on the ‘title’ column to create a single dataset of movies cleaning and preprocessing the data: The script removes null values from the dataset, and applies a series of functions to convert various columns into lists of strings. These functions use the ‘</a:t>
            </a:r>
            <a:r>
              <a:rPr lang="en-US" sz="4000" b="1" i="0" dirty="0" err="1">
                <a:solidFill>
                  <a:schemeClr val="accent6">
                    <a:lumMod val="75000"/>
                  </a:schemeClr>
                </a:solidFill>
                <a:effectLst/>
                <a:latin typeface="Times New Roman" panose="02020603050405020304" pitchFamily="18" charset="0"/>
                <a:cs typeface="Times New Roman" panose="02020603050405020304" pitchFamily="18" charset="0"/>
              </a:rPr>
              <a:t>ast</a:t>
            </a:r>
            <a:r>
              <a:rPr lang="en-US" sz="4000" b="1" i="0" dirty="0">
                <a:solidFill>
                  <a:schemeClr val="accent6">
                    <a:lumMod val="75000"/>
                  </a:schemeClr>
                </a:solidFill>
                <a:effectLst/>
                <a:latin typeface="Times New Roman" panose="02020603050405020304" pitchFamily="18" charset="0"/>
                <a:cs typeface="Times New Roman" panose="02020603050405020304" pitchFamily="18" charset="0"/>
              </a:rPr>
              <a:t>’ </a:t>
            </a:r>
            <a:r>
              <a:rPr lang="en-US" sz="4000" b="0" i="0" dirty="0">
                <a:solidFill>
                  <a:srgbClr val="374151"/>
                </a:solidFill>
                <a:effectLst/>
                <a:latin typeface="Times New Roman" panose="02020603050405020304" pitchFamily="18" charset="0"/>
                <a:cs typeface="Times New Roman" panose="02020603050405020304" pitchFamily="18" charset="0"/>
              </a:rPr>
              <a:t>library to parse strings containing lists of dictionaries, and extract specific values from the dictionaries.</a:t>
            </a:r>
          </a:p>
          <a:p>
            <a:pPr marL="457200" indent="-457200" defTabSz="457200">
              <a:spcBef>
                <a:spcPts val="1200"/>
              </a:spcBef>
              <a:buFont typeface="Arial" panose="020B0604020202020204" pitchFamily="34" charset="0"/>
              <a:buChar char="•"/>
              <a:defRPr sz="3000" spc="0"/>
            </a:pPr>
            <a:r>
              <a:rPr lang="en-US" sz="40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Creating a </a:t>
            </a:r>
            <a:r>
              <a:rPr lang="en-US" sz="4000" b="1"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tags</a:t>
            </a:r>
            <a:r>
              <a:rPr lang="en-US" sz="40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column: The script concatenates the processed </a:t>
            </a:r>
            <a:r>
              <a:rPr lang="en-US" sz="4000" b="1" dirty="0">
                <a:solidFill>
                  <a:schemeClr val="accent6">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overview</a:t>
            </a:r>
            <a:r>
              <a:rPr lang="en-US" sz="4000" dirty="0">
                <a:solidFill>
                  <a:schemeClr val="accent6">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a:solidFill>
                  <a:schemeClr val="accent6">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genres</a:t>
            </a:r>
            <a:r>
              <a:rPr lang="en-US" sz="4000" dirty="0">
                <a:solidFill>
                  <a:schemeClr val="accent6">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a:solidFill>
                  <a:schemeClr val="accent6">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keywords</a:t>
            </a:r>
            <a:r>
              <a:rPr lang="en-US" sz="4000" dirty="0">
                <a:solidFill>
                  <a:schemeClr val="accent6">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a:solidFill>
                  <a:schemeClr val="accent6">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cast</a:t>
            </a:r>
            <a:r>
              <a:rPr lang="en-US" sz="4000" dirty="0">
                <a:solidFill>
                  <a:schemeClr val="accent6">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0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and </a:t>
            </a:r>
            <a:r>
              <a:rPr lang="en-US" sz="4000" b="1" dirty="0">
                <a:solidFill>
                  <a:schemeClr val="accent6">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crew</a:t>
            </a:r>
            <a:r>
              <a:rPr lang="en-US" sz="4000" dirty="0">
                <a:solidFill>
                  <a:schemeClr val="accent6">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0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columns into a single </a:t>
            </a:r>
            <a:r>
              <a:rPr lang="en-US" sz="4000" b="1"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tags</a:t>
            </a:r>
            <a:r>
              <a:rPr lang="en-US" sz="40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column, which will be used as input to the recommendation system.</a:t>
            </a:r>
            <a:endParaRPr lang="en-US" sz="4000" dirty="0">
              <a:effectLst/>
              <a:latin typeface="Times New Roman" panose="02020603050405020304" pitchFamily="18" charset="0"/>
              <a:ea typeface="Arial Unicode MS"/>
              <a:cs typeface="Times New Roman" panose="02020603050405020304" pitchFamily="18" charset="0"/>
            </a:endParaRPr>
          </a:p>
          <a:p>
            <a:pPr marL="457200" indent="-457200" defTabSz="457200">
              <a:spcBef>
                <a:spcPts val="1200"/>
              </a:spcBef>
              <a:buFont typeface="Arial" panose="020B0604020202020204" pitchFamily="34" charset="0"/>
              <a:buChar char="•"/>
              <a:defRPr sz="3000" spc="0"/>
            </a:pPr>
            <a:endParaRPr lang="en-US" sz="4000" b="0" i="0" dirty="0">
              <a:solidFill>
                <a:srgbClr val="374151"/>
              </a:solidFill>
              <a:effectLst/>
              <a:latin typeface="Times New Roman" panose="02020603050405020304" pitchFamily="18" charset="0"/>
              <a:cs typeface="Times New Roman" panose="02020603050405020304" pitchFamily="18" charset="0"/>
            </a:endParaRPr>
          </a:p>
          <a:p>
            <a:pPr marL="457200" indent="-457200" defTabSz="457200">
              <a:spcBef>
                <a:spcPts val="1200"/>
              </a:spcBef>
              <a:buFont typeface="Arial" panose="020B0604020202020204" pitchFamily="34" charset="0"/>
              <a:buChar char="•"/>
              <a:defRPr sz="3000" spc="0"/>
            </a:pPr>
            <a:r>
              <a:rPr lang="en-US" sz="40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Stemming and tokenizing the text data: The script uses the </a:t>
            </a:r>
            <a:r>
              <a:rPr lang="en-US" sz="4000" b="1" dirty="0" err="1">
                <a:solidFill>
                  <a:schemeClr val="accent6">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nltk</a:t>
            </a:r>
            <a:r>
              <a:rPr lang="en-US" sz="4000" dirty="0">
                <a:solidFill>
                  <a:schemeClr val="accent6">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0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library to stem and tokenize the text data in the </a:t>
            </a:r>
            <a:r>
              <a:rPr lang="en-US" sz="4000" b="1" dirty="0">
                <a:solidFill>
                  <a:schemeClr val="accent6">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overview</a:t>
            </a:r>
            <a:r>
              <a:rPr lang="en-US" sz="4000" dirty="0">
                <a:solidFill>
                  <a:schemeClr val="accent6">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a:solidFill>
                  <a:schemeClr val="accent6">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genres</a:t>
            </a:r>
            <a:r>
              <a:rPr lang="en-US" sz="4000" dirty="0">
                <a:solidFill>
                  <a:schemeClr val="accent6">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a:solidFill>
                  <a:schemeClr val="accent6">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keywords</a:t>
            </a:r>
            <a:r>
              <a:rPr lang="en-US" sz="4000" dirty="0">
                <a:solidFill>
                  <a:schemeClr val="accent6">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a:solidFill>
                  <a:schemeClr val="accent6">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cast</a:t>
            </a:r>
            <a:r>
              <a:rPr lang="en-US" sz="4000" dirty="0">
                <a:solidFill>
                  <a:schemeClr val="accent6">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4000" b="1" dirty="0">
                <a:solidFill>
                  <a:schemeClr val="accent6">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crew</a:t>
            </a:r>
            <a:r>
              <a:rPr lang="en-US" sz="4000" dirty="0">
                <a:solidFill>
                  <a:schemeClr val="accent6">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0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columns. This involves removing common morphological and </a:t>
            </a:r>
            <a:r>
              <a:rPr lang="en-US" sz="4000" dirty="0" err="1">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inflexional</a:t>
            </a:r>
            <a:r>
              <a:rPr lang="en-US" sz="40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endings from the words, and splitting the text into individual tokens.</a:t>
            </a:r>
          </a:p>
          <a:p>
            <a:pPr marL="457200" indent="-457200" defTabSz="457200">
              <a:spcBef>
                <a:spcPts val="1200"/>
              </a:spcBef>
              <a:buFont typeface="Arial" panose="020B0604020202020204" pitchFamily="34" charset="0"/>
              <a:buChar char="•"/>
              <a:defRPr sz="3000" spc="0"/>
            </a:pPr>
            <a:r>
              <a:rPr lang="en-US" sz="40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Overall, the script performs a number of operations to preprocess and prepare the data for use in a movie recommendation system using machine learning with content filtering.</a:t>
            </a:r>
            <a:endParaRPr lang="en-US" sz="4000" dirty="0">
              <a:effectLst/>
              <a:latin typeface="Times New Roman" panose="02020603050405020304" pitchFamily="18" charset="0"/>
              <a:ea typeface="Arial Unicode MS"/>
              <a:cs typeface="Times New Roman" panose="02020603050405020304" pitchFamily="18" charset="0"/>
            </a:endParaRPr>
          </a:p>
          <a:p>
            <a:pPr marL="457200" indent="-457200" defTabSz="457200">
              <a:spcBef>
                <a:spcPts val="1200"/>
              </a:spcBef>
              <a:buFont typeface="Arial" panose="020B0604020202020204" pitchFamily="34" charset="0"/>
              <a:buChar char="•"/>
              <a:defRPr sz="3000" spc="0"/>
            </a:pPr>
            <a:endParaRPr lang="en-US" sz="3600" dirty="0">
              <a:effectLst/>
              <a:latin typeface="Times New Roman" panose="02020603050405020304" pitchFamily="18" charset="0"/>
              <a:ea typeface="Arial Unicode MS"/>
              <a:cs typeface="Times New Roman" panose="02020603050405020304" pitchFamily="18" charset="0"/>
            </a:endParaRPr>
          </a:p>
          <a:p>
            <a:pPr marL="457200" indent="-457200" defTabSz="457200">
              <a:spcBef>
                <a:spcPts val="1200"/>
              </a:spcBef>
              <a:buFont typeface="Arial" panose="020B0604020202020204" pitchFamily="34" charset="0"/>
              <a:buChar char="•"/>
              <a:defRPr sz="3000" spc="0"/>
            </a:pPr>
            <a:endParaRPr lang="en-US" sz="3600" b="0" i="0" dirty="0">
              <a:solidFill>
                <a:srgbClr val="374151"/>
              </a:solidFill>
              <a:effectLst/>
              <a:latin typeface="Söhne"/>
            </a:endParaRPr>
          </a:p>
          <a:p>
            <a:pPr defTabSz="457200">
              <a:spcBef>
                <a:spcPts val="1200"/>
              </a:spcBef>
              <a:defRPr sz="3000" spc="0"/>
            </a:pPr>
            <a:endParaRPr lang="en-US" sz="48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F9F48080-D50C-5416-B7E4-6DFC3C0774CD}"/>
              </a:ext>
            </a:extLst>
          </p:cNvPr>
          <p:cNvPicPr>
            <a:picLocks noChangeAspect="1"/>
          </p:cNvPicPr>
          <p:nvPr/>
        </p:nvPicPr>
        <p:blipFill>
          <a:blip r:embed="rId2"/>
          <a:stretch>
            <a:fillRect/>
          </a:stretch>
        </p:blipFill>
        <p:spPr>
          <a:xfrm>
            <a:off x="0" y="12496841"/>
            <a:ext cx="24384000" cy="1219159"/>
          </a:xfrm>
          <a:prstGeom prst="rect">
            <a:avLst/>
          </a:prstGeom>
        </p:spPr>
      </p:pic>
    </p:spTree>
    <p:extLst>
      <p:ext uri="{BB962C8B-B14F-4D97-AF65-F5344CB8AC3E}">
        <p14:creationId xmlns:p14="http://schemas.microsoft.com/office/powerpoint/2010/main" val="246897759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7573915-F95D-2FE7-F5A6-ED40C19DF9D7}"/>
              </a:ext>
            </a:extLst>
          </p:cNvPr>
          <p:cNvSpPr>
            <a:spLocks noGrp="1"/>
          </p:cNvSpPr>
          <p:nvPr>
            <p:ph type="body" idx="1"/>
          </p:nvPr>
        </p:nvSpPr>
        <p:spPr>
          <a:xfrm>
            <a:off x="1206500" y="975360"/>
            <a:ext cx="21971000" cy="11529156"/>
          </a:xfrm>
        </p:spPr>
        <p:txBody>
          <a:bodyPr/>
          <a:lstStyle/>
          <a:p>
            <a:endParaRPr lang="en-US" dirty="0"/>
          </a:p>
        </p:txBody>
      </p:sp>
      <p:pic>
        <p:nvPicPr>
          <p:cNvPr id="6" name="Picture 5">
            <a:extLst>
              <a:ext uri="{FF2B5EF4-FFF2-40B4-BE49-F238E27FC236}">
                <a16:creationId xmlns:a16="http://schemas.microsoft.com/office/drawing/2014/main" id="{5F40C4FB-0C30-2CE7-4C04-753491EFD1EB}"/>
              </a:ext>
            </a:extLst>
          </p:cNvPr>
          <p:cNvPicPr>
            <a:picLocks noChangeAspect="1"/>
          </p:cNvPicPr>
          <p:nvPr/>
        </p:nvPicPr>
        <p:blipFill>
          <a:blip r:embed="rId2"/>
          <a:stretch>
            <a:fillRect/>
          </a:stretch>
        </p:blipFill>
        <p:spPr>
          <a:xfrm>
            <a:off x="1206500" y="670560"/>
            <a:ext cx="21971000" cy="1207008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7" name="Picture 6">
            <a:extLst>
              <a:ext uri="{FF2B5EF4-FFF2-40B4-BE49-F238E27FC236}">
                <a16:creationId xmlns:a16="http://schemas.microsoft.com/office/drawing/2014/main" id="{57CC5FF1-A651-8E65-7B18-0BB4040580DE}"/>
              </a:ext>
            </a:extLst>
          </p:cNvPr>
          <p:cNvPicPr>
            <a:picLocks noChangeAspect="1"/>
          </p:cNvPicPr>
          <p:nvPr/>
        </p:nvPicPr>
        <p:blipFill>
          <a:blip r:embed="rId3"/>
          <a:stretch>
            <a:fillRect/>
          </a:stretch>
        </p:blipFill>
        <p:spPr>
          <a:xfrm>
            <a:off x="0" y="12496841"/>
            <a:ext cx="24384000" cy="1219159"/>
          </a:xfrm>
          <a:prstGeom prst="rect">
            <a:avLst/>
          </a:prstGeom>
        </p:spPr>
      </p:pic>
    </p:spTree>
    <p:extLst>
      <p:ext uri="{BB962C8B-B14F-4D97-AF65-F5344CB8AC3E}">
        <p14:creationId xmlns:p14="http://schemas.microsoft.com/office/powerpoint/2010/main" val="30599606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AEC33-1C34-039F-55C7-2BD762F753BC}"/>
              </a:ext>
            </a:extLst>
          </p:cNvPr>
          <p:cNvSpPr>
            <a:spLocks noGrp="1"/>
          </p:cNvSpPr>
          <p:nvPr>
            <p:ph type="title"/>
          </p:nvPr>
        </p:nvSpPr>
        <p:spPr/>
        <p:txBody>
          <a:bodyPr/>
          <a:lstStyle/>
          <a:p>
            <a:r>
              <a:rPr lang="en-US" dirty="0"/>
              <a:t>Code: (Back-End: Python)</a:t>
            </a:r>
          </a:p>
        </p:txBody>
      </p:sp>
      <p:sp>
        <p:nvSpPr>
          <p:cNvPr id="4" name="Text Placeholder 3">
            <a:extLst>
              <a:ext uri="{FF2B5EF4-FFF2-40B4-BE49-F238E27FC236}">
                <a16:creationId xmlns:a16="http://schemas.microsoft.com/office/drawing/2014/main" id="{6461493D-DEE4-2DE0-7D0F-215875602152}"/>
              </a:ext>
            </a:extLst>
          </p:cNvPr>
          <p:cNvSpPr>
            <a:spLocks noGrp="1"/>
          </p:cNvSpPr>
          <p:nvPr>
            <p:ph type="body" idx="1"/>
          </p:nvPr>
        </p:nvSpPr>
        <p:spPr>
          <a:xfrm>
            <a:off x="975361" y="2514600"/>
            <a:ext cx="22202139" cy="9989916"/>
          </a:xfrm>
        </p:spPr>
        <p:txBody>
          <a:bodyPr/>
          <a:lstStyle/>
          <a:p>
            <a:r>
              <a:rPr lang="en-US" dirty="0">
                <a:solidFill>
                  <a:schemeClr val="tx1">
                    <a:lumMod val="50000"/>
                  </a:schemeClr>
                </a:solidFill>
              </a:rPr>
              <a:t>Here I am attaching direct Python IPYNYB file URL  by clicking we can get our source code. This screenshot is the URL interface</a:t>
            </a:r>
            <a:endParaRPr lang="en-US" dirty="0">
              <a:solidFill>
                <a:schemeClr val="tx1">
                  <a:lumMod val="50000"/>
                </a:schemeClr>
              </a:solidFill>
              <a:hlinkClick r:id="rId2">
                <a:extLst>
                  <a:ext uri="{A12FA001-AC4F-418D-AE19-62706E023703}">
                    <ahyp:hlinkClr xmlns:ahyp="http://schemas.microsoft.com/office/drawing/2018/hyperlinkcolor" val="tx"/>
                  </a:ext>
                </a:extLst>
              </a:hlinkClick>
            </a:endParaRPr>
          </a:p>
          <a:p>
            <a:endParaRPr lang="en-US" dirty="0">
              <a:solidFill>
                <a:srgbClr val="FF0000"/>
              </a:solidFill>
              <a:hlinkClick r:id="rId2">
                <a:extLst>
                  <a:ext uri="{A12FA001-AC4F-418D-AE19-62706E023703}">
                    <ahyp:hlinkClr xmlns:ahyp="http://schemas.microsoft.com/office/drawing/2018/hyperlinkcolor" val="tx"/>
                  </a:ext>
                </a:extLst>
              </a:hlinkClick>
            </a:endParaRPr>
          </a:p>
          <a:p>
            <a:endParaRPr lang="en-US" dirty="0">
              <a:solidFill>
                <a:srgbClr val="FF0000"/>
              </a:solidFill>
              <a:hlinkClick r:id="rId2">
                <a:extLst>
                  <a:ext uri="{A12FA001-AC4F-418D-AE19-62706E023703}">
                    <ahyp:hlinkClr xmlns:ahyp="http://schemas.microsoft.com/office/drawing/2018/hyperlinkcolor" val="tx"/>
                  </a:ext>
                </a:extLst>
              </a:hlinkClick>
            </a:endParaRPr>
          </a:p>
          <a:p>
            <a:r>
              <a:rPr lang="en-US" dirty="0">
                <a:solidFill>
                  <a:srgbClr val="FF0000"/>
                </a:solidFill>
                <a:hlinkClick r:id="rId2">
                  <a:extLst>
                    <a:ext uri="{A12FA001-AC4F-418D-AE19-62706E023703}">
                      <ahyp:hlinkClr xmlns:ahyp="http://schemas.microsoft.com/office/drawing/2018/hyperlinkcolor" val="tx"/>
                    </a:ext>
                  </a:extLst>
                </a:hlinkClick>
              </a:rPr>
              <a:t>MRS_VITAP</a:t>
            </a:r>
            <a:endParaRPr lang="en-US" dirty="0">
              <a:solidFill>
                <a:srgbClr val="FF0000"/>
              </a:solidFill>
            </a:endParaRPr>
          </a:p>
          <a:p>
            <a:endParaRPr lang="en-US" dirty="0">
              <a:solidFill>
                <a:srgbClr val="FF0000"/>
              </a:solidFill>
            </a:endParaRPr>
          </a:p>
        </p:txBody>
      </p:sp>
      <p:pic>
        <p:nvPicPr>
          <p:cNvPr id="6" name="Picture 5">
            <a:extLst>
              <a:ext uri="{FF2B5EF4-FFF2-40B4-BE49-F238E27FC236}">
                <a16:creationId xmlns:a16="http://schemas.microsoft.com/office/drawing/2014/main" id="{6E3345CD-8442-07C1-9ABE-2442FA38460D}"/>
              </a:ext>
            </a:extLst>
          </p:cNvPr>
          <p:cNvPicPr>
            <a:picLocks noChangeAspect="1"/>
          </p:cNvPicPr>
          <p:nvPr/>
        </p:nvPicPr>
        <p:blipFill>
          <a:blip r:embed="rId3"/>
          <a:stretch>
            <a:fillRect/>
          </a:stretch>
        </p:blipFill>
        <p:spPr>
          <a:xfrm>
            <a:off x="5686424" y="4608191"/>
            <a:ext cx="16990696" cy="7400929"/>
          </a:xfrm>
          <a:prstGeom prst="rect">
            <a:avLst/>
          </a:prstGeom>
        </p:spPr>
      </p:pic>
      <p:pic>
        <p:nvPicPr>
          <p:cNvPr id="7" name="Picture 6">
            <a:extLst>
              <a:ext uri="{FF2B5EF4-FFF2-40B4-BE49-F238E27FC236}">
                <a16:creationId xmlns:a16="http://schemas.microsoft.com/office/drawing/2014/main" id="{53B4CA16-04FE-FE6D-6977-A08C61BC9C15}"/>
              </a:ext>
            </a:extLst>
          </p:cNvPr>
          <p:cNvPicPr>
            <a:picLocks noChangeAspect="1"/>
          </p:cNvPicPr>
          <p:nvPr/>
        </p:nvPicPr>
        <p:blipFill>
          <a:blip r:embed="rId4"/>
          <a:stretch>
            <a:fillRect/>
          </a:stretch>
        </p:blipFill>
        <p:spPr>
          <a:xfrm>
            <a:off x="0" y="12496841"/>
            <a:ext cx="24384000" cy="1219159"/>
          </a:xfrm>
          <a:prstGeom prst="rect">
            <a:avLst/>
          </a:prstGeom>
        </p:spPr>
      </p:pic>
    </p:spTree>
    <p:extLst>
      <p:ext uri="{BB962C8B-B14F-4D97-AF65-F5344CB8AC3E}">
        <p14:creationId xmlns:p14="http://schemas.microsoft.com/office/powerpoint/2010/main" val="1352650152"/>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A2EE7-6FC2-C3BE-2B47-6CE633DDA2B9}"/>
              </a:ext>
            </a:extLst>
          </p:cNvPr>
          <p:cNvSpPr>
            <a:spLocks noGrp="1"/>
          </p:cNvSpPr>
          <p:nvPr>
            <p:ph type="title"/>
          </p:nvPr>
        </p:nvSpPr>
        <p:spPr>
          <a:xfrm>
            <a:off x="1206500" y="426720"/>
            <a:ext cx="21971000" cy="1158240"/>
          </a:xfrm>
        </p:spPr>
        <p:txBody>
          <a:bodyPr>
            <a:normAutofit/>
          </a:bodyPr>
          <a:lstStyle/>
          <a:p>
            <a:r>
              <a:rPr lang="en-US" dirty="0"/>
              <a:t>Results:</a:t>
            </a:r>
          </a:p>
        </p:txBody>
      </p:sp>
      <p:sp>
        <p:nvSpPr>
          <p:cNvPr id="4" name="Text Placeholder 3">
            <a:extLst>
              <a:ext uri="{FF2B5EF4-FFF2-40B4-BE49-F238E27FC236}">
                <a16:creationId xmlns:a16="http://schemas.microsoft.com/office/drawing/2014/main" id="{4108969E-6B4A-AA92-BE5C-86ACCE5CFF4B}"/>
              </a:ext>
            </a:extLst>
          </p:cNvPr>
          <p:cNvSpPr>
            <a:spLocks noGrp="1"/>
          </p:cNvSpPr>
          <p:nvPr>
            <p:ph type="body" idx="1"/>
          </p:nvPr>
        </p:nvSpPr>
        <p:spPr>
          <a:xfrm>
            <a:off x="1206500" y="2316480"/>
            <a:ext cx="21971000" cy="10188036"/>
          </a:xfrm>
        </p:spPr>
        <p:txBody>
          <a:bodyPr/>
          <a:lstStyle/>
          <a:p>
            <a:pPr marL="0" marR="0">
              <a:spcBef>
                <a:spcPts val="0"/>
              </a:spcBef>
              <a:spcAft>
                <a:spcPts val="1500"/>
              </a:spcAft>
            </a:pPr>
            <a:r>
              <a:rPr lang="en-US" dirty="0"/>
              <a:t>The main principle of behind results are :</a:t>
            </a:r>
          </a:p>
          <a:p>
            <a:pPr marL="0" marR="0">
              <a:spcBef>
                <a:spcPts val="0"/>
              </a:spcBef>
              <a:spcAft>
                <a:spcPts val="1500"/>
              </a:spcAft>
            </a:pPr>
            <a:r>
              <a:rPr lang="en-US" sz="54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It looks like </a:t>
            </a:r>
            <a:r>
              <a:rPr lang="en-US" sz="5400" dirty="0">
                <a:solidFill>
                  <a:srgbClr val="374151"/>
                </a:solidFill>
                <a:latin typeface="Times New Roman" panose="02020603050405020304" pitchFamily="18" charset="0"/>
                <a:ea typeface="Times New Roman" panose="02020603050405020304" pitchFamily="18" charset="0"/>
                <a:cs typeface="Times New Roman" panose="02020603050405020304" pitchFamily="18" charset="0"/>
              </a:rPr>
              <a:t>we </a:t>
            </a:r>
            <a:r>
              <a:rPr lang="en-US" sz="54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have defined a function called </a:t>
            </a:r>
            <a:r>
              <a:rPr lang="en-US" sz="5400" b="1"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recommend</a:t>
            </a:r>
            <a:r>
              <a:rPr lang="en-US" sz="54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that takes in a movie title and returns a list of recommended movies. The function seems to be using a </a:t>
            </a:r>
            <a:r>
              <a:rPr lang="en-US" sz="5400" dirty="0" err="1">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dataframe</a:t>
            </a:r>
            <a:r>
              <a:rPr lang="en-US" sz="54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400" b="1" dirty="0" err="1">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new_df</a:t>
            </a:r>
            <a:r>
              <a:rPr lang="en-US" sz="54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that contains information about movies, and an array </a:t>
            </a:r>
            <a:r>
              <a:rPr lang="en-US" sz="5400" b="1"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similarity</a:t>
            </a:r>
            <a:r>
              <a:rPr lang="en-US" sz="54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that represents the similarity between movies.</a:t>
            </a:r>
            <a:endParaRPr lang="en-US" sz="5400" dirty="0">
              <a:effectLst/>
              <a:latin typeface="Times New Roman" panose="02020603050405020304" pitchFamily="18" charset="0"/>
              <a:ea typeface="Arial Unicode MS"/>
              <a:cs typeface="Times New Roman" panose="02020603050405020304" pitchFamily="18" charset="0"/>
            </a:endParaRPr>
          </a:p>
          <a:p>
            <a:pPr marL="0" marR="0">
              <a:spcBef>
                <a:spcPts val="1500"/>
              </a:spcBef>
              <a:spcAft>
                <a:spcPts val="1500"/>
              </a:spcAft>
            </a:pPr>
            <a:r>
              <a:rPr lang="en-US" sz="54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The function first finds the index of the input movie in the </a:t>
            </a:r>
            <a:r>
              <a:rPr lang="en-US" sz="5400" dirty="0" err="1">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dataframe</a:t>
            </a:r>
            <a:r>
              <a:rPr lang="en-US" sz="54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using </a:t>
            </a:r>
            <a:r>
              <a:rPr lang="en-US" sz="5400" b="1" dirty="0" err="1">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new_df</a:t>
            </a:r>
            <a:r>
              <a:rPr lang="en-US" sz="5400" b="1"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5400" b="1" dirty="0" err="1">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new_df</a:t>
            </a:r>
            <a:r>
              <a:rPr lang="en-US" sz="5400" b="1"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['title'] == movie].index[0]</a:t>
            </a:r>
            <a:r>
              <a:rPr lang="en-US" sz="54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Then, it retrieves the row of similarity scores for the input movie from the </a:t>
            </a:r>
            <a:r>
              <a:rPr lang="en-US" sz="5400" b="1"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similarity</a:t>
            </a:r>
            <a:r>
              <a:rPr lang="en-US" sz="54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array using this index.</a:t>
            </a:r>
            <a:endParaRPr lang="en-US" sz="5400" dirty="0">
              <a:effectLst/>
              <a:latin typeface="Times New Roman" panose="02020603050405020304" pitchFamily="18" charset="0"/>
              <a:ea typeface="Arial Unicode MS"/>
              <a:cs typeface="Times New Roman" panose="02020603050405020304" pitchFamily="18" charset="0"/>
            </a:endParaRPr>
          </a:p>
          <a:p>
            <a:pPr marL="0" marR="0">
              <a:spcBef>
                <a:spcPts val="1500"/>
              </a:spcBef>
              <a:spcAft>
                <a:spcPts val="1500"/>
              </a:spcAft>
            </a:pPr>
            <a:r>
              <a:rPr lang="en-US" sz="54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Next, the function sorts the list of movies by their similarity scores to the input movie in descending order, and returns the top five movies from this list.</a:t>
            </a:r>
            <a:endParaRPr lang="en-US" sz="5400" dirty="0">
              <a:effectLst/>
              <a:latin typeface="Times New Roman" panose="02020603050405020304" pitchFamily="18" charset="0"/>
              <a:ea typeface="Arial Unicode MS"/>
              <a:cs typeface="Times New Roman" panose="02020603050405020304" pitchFamily="18" charset="0"/>
            </a:endParaRPr>
          </a:p>
          <a:p>
            <a:endParaRPr lang="en-US" dirty="0"/>
          </a:p>
        </p:txBody>
      </p:sp>
      <p:pic>
        <p:nvPicPr>
          <p:cNvPr id="9" name="Picture 8">
            <a:extLst>
              <a:ext uri="{FF2B5EF4-FFF2-40B4-BE49-F238E27FC236}">
                <a16:creationId xmlns:a16="http://schemas.microsoft.com/office/drawing/2014/main" id="{B3A7DC0D-26C7-E545-D947-E22D96F602A6}"/>
              </a:ext>
            </a:extLst>
          </p:cNvPr>
          <p:cNvPicPr>
            <a:picLocks noChangeAspect="1"/>
          </p:cNvPicPr>
          <p:nvPr/>
        </p:nvPicPr>
        <p:blipFill>
          <a:blip r:embed="rId2"/>
          <a:stretch>
            <a:fillRect/>
          </a:stretch>
        </p:blipFill>
        <p:spPr>
          <a:xfrm>
            <a:off x="0" y="12496841"/>
            <a:ext cx="24384000" cy="1219159"/>
          </a:xfrm>
          <a:prstGeom prst="rect">
            <a:avLst/>
          </a:prstGeom>
        </p:spPr>
      </p:pic>
    </p:spTree>
    <p:extLst>
      <p:ext uri="{BB962C8B-B14F-4D97-AF65-F5344CB8AC3E}">
        <p14:creationId xmlns:p14="http://schemas.microsoft.com/office/powerpoint/2010/main" val="72661409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86B50-0B21-A61E-5162-9A07DE8DEB7D}"/>
              </a:ext>
            </a:extLst>
          </p:cNvPr>
          <p:cNvSpPr>
            <a:spLocks noGrp="1"/>
          </p:cNvSpPr>
          <p:nvPr>
            <p:ph type="title"/>
          </p:nvPr>
        </p:nvSpPr>
        <p:spPr/>
        <p:txBody>
          <a:bodyPr/>
          <a:lstStyle/>
          <a:p>
            <a:r>
              <a:rPr lang="en-US" dirty="0"/>
              <a:t>Results: 	Screenshots (Superman – II)</a:t>
            </a:r>
          </a:p>
        </p:txBody>
      </p:sp>
      <p:sp>
        <p:nvSpPr>
          <p:cNvPr id="4" name="Text Placeholder 3">
            <a:extLst>
              <a:ext uri="{FF2B5EF4-FFF2-40B4-BE49-F238E27FC236}">
                <a16:creationId xmlns:a16="http://schemas.microsoft.com/office/drawing/2014/main" id="{6CC9AB4F-0E21-5E74-B272-65064952AB99}"/>
              </a:ext>
            </a:extLst>
          </p:cNvPr>
          <p:cNvSpPr>
            <a:spLocks noGrp="1"/>
          </p:cNvSpPr>
          <p:nvPr>
            <p:ph type="body" idx="1"/>
          </p:nvPr>
        </p:nvSpPr>
        <p:spPr>
          <a:xfrm>
            <a:off x="1206500" y="2072640"/>
            <a:ext cx="21971000" cy="10431876"/>
          </a:xfrm>
        </p:spPr>
        <p:txBody>
          <a:bodyPr/>
          <a:lstStyle/>
          <a:p>
            <a:endParaRPr lang="en-US" dirty="0"/>
          </a:p>
        </p:txBody>
      </p:sp>
      <p:pic>
        <p:nvPicPr>
          <p:cNvPr id="5" name="Picture 4">
            <a:extLst>
              <a:ext uri="{FF2B5EF4-FFF2-40B4-BE49-F238E27FC236}">
                <a16:creationId xmlns:a16="http://schemas.microsoft.com/office/drawing/2014/main" id="{6236DCC3-4799-3CCE-72E0-2DCDA7470039}"/>
              </a:ext>
            </a:extLst>
          </p:cNvPr>
          <p:cNvPicPr>
            <a:picLocks noChangeAspect="1"/>
          </p:cNvPicPr>
          <p:nvPr/>
        </p:nvPicPr>
        <p:blipFill>
          <a:blip r:embed="rId2"/>
          <a:stretch>
            <a:fillRect/>
          </a:stretch>
        </p:blipFill>
        <p:spPr>
          <a:xfrm>
            <a:off x="1206500" y="2072640"/>
            <a:ext cx="22506940" cy="11308080"/>
          </a:xfrm>
          <a:prstGeom prst="rect">
            <a:avLst/>
          </a:prstGeom>
        </p:spPr>
      </p:pic>
      <p:pic>
        <p:nvPicPr>
          <p:cNvPr id="6" name="Picture 5">
            <a:extLst>
              <a:ext uri="{FF2B5EF4-FFF2-40B4-BE49-F238E27FC236}">
                <a16:creationId xmlns:a16="http://schemas.microsoft.com/office/drawing/2014/main" id="{9D6A4934-308A-2DDE-1771-EE66453E5763}"/>
              </a:ext>
            </a:extLst>
          </p:cNvPr>
          <p:cNvPicPr>
            <a:picLocks noChangeAspect="1"/>
          </p:cNvPicPr>
          <p:nvPr/>
        </p:nvPicPr>
        <p:blipFill>
          <a:blip r:embed="rId3"/>
          <a:stretch>
            <a:fillRect/>
          </a:stretch>
        </p:blipFill>
        <p:spPr>
          <a:xfrm>
            <a:off x="0" y="12496841"/>
            <a:ext cx="24384000" cy="1219159"/>
          </a:xfrm>
          <a:prstGeom prst="rect">
            <a:avLst/>
          </a:prstGeom>
        </p:spPr>
      </p:pic>
    </p:spTree>
    <p:extLst>
      <p:ext uri="{BB962C8B-B14F-4D97-AF65-F5344CB8AC3E}">
        <p14:creationId xmlns:p14="http://schemas.microsoft.com/office/powerpoint/2010/main" val="183739919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NAGA SAI SASI KIRAN KAKARPARTHI…"/>
          <p:cNvSpPr txBox="1">
            <a:spLocks noGrp="1"/>
          </p:cNvSpPr>
          <p:nvPr>
            <p:ph type="body" idx="21"/>
          </p:nvPr>
        </p:nvSpPr>
        <p:spPr>
          <a:xfrm>
            <a:off x="1201340" y="10291389"/>
            <a:ext cx="22099127" cy="2205452"/>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39700" tIns="139700" rIns="139700" bIns="139700"/>
          <a:lstStyle/>
          <a:p>
            <a:pPr defTabSz="619125">
              <a:defRPr sz="2700"/>
            </a:pPr>
            <a:r>
              <a:rPr sz="4000" dirty="0">
                <a:solidFill>
                  <a:srgbClr val="FF0000"/>
                </a:solidFill>
              </a:rPr>
              <a:t>BOLISETTY SURYA PRAKASH</a:t>
            </a:r>
            <a:endParaRPr lang="en-US" sz="4000" dirty="0">
              <a:solidFill>
                <a:srgbClr val="FF0000"/>
              </a:solidFill>
            </a:endParaRPr>
          </a:p>
          <a:p>
            <a:pPr defTabSz="619125">
              <a:defRPr sz="2700"/>
            </a:pPr>
            <a:r>
              <a:rPr lang="fi-FI" sz="4000" dirty="0">
                <a:solidFill>
                  <a:srgbClr val="FF0000"/>
                </a:solidFill>
              </a:rPr>
              <a:t>NAGA SAI SASI KIRAN KAKARPARTHI</a:t>
            </a:r>
          </a:p>
          <a:p>
            <a:pPr defTabSz="619125">
              <a:defRPr sz="2700"/>
            </a:pPr>
            <a:r>
              <a:rPr sz="4000" dirty="0">
                <a:solidFill>
                  <a:srgbClr val="FF0000"/>
                </a:solidFill>
              </a:rPr>
              <a:t>SOMU CHANDRA KIRAN REDDY</a:t>
            </a:r>
            <a:endParaRPr lang="en-US" sz="4000" dirty="0">
              <a:solidFill>
                <a:srgbClr val="FF0000"/>
              </a:solidFill>
            </a:endParaRPr>
          </a:p>
          <a:p>
            <a:pPr defTabSz="619125">
              <a:defRPr sz="2700"/>
            </a:pPr>
            <a:endParaRPr dirty="0"/>
          </a:p>
        </p:txBody>
      </p:sp>
      <p:sp>
        <p:nvSpPr>
          <p:cNvPr id="152" name="Movie Recommendation System"/>
          <p:cNvSpPr txBox="1">
            <a:spLocks noGrp="1"/>
          </p:cNvSpPr>
          <p:nvPr>
            <p:ph type="ctrTitle"/>
          </p:nvPr>
        </p:nvSpPr>
        <p:spPr>
          <a:xfrm>
            <a:off x="1206496" y="2574991"/>
            <a:ext cx="22988352" cy="4648201"/>
          </a:xfrm>
          <a:prstGeom prst="rect">
            <a:avLst/>
          </a:prstGeom>
        </p:spPr>
        <p:txBody>
          <a:bodyPr/>
          <a:lstStyle>
            <a:lvl1pPr>
              <a:defRPr sz="9600" spc="-192"/>
            </a:lvl1pPr>
          </a:lstStyle>
          <a:p>
            <a:r>
              <a:rPr dirty="0">
                <a:latin typeface="Times New Roman" panose="02020603050405020304" pitchFamily="18" charset="0"/>
                <a:cs typeface="Times New Roman" panose="02020603050405020304" pitchFamily="18" charset="0"/>
              </a:rPr>
              <a:t>Movie Recommendation System</a:t>
            </a:r>
            <a:r>
              <a:rPr lang="en-US" dirty="0">
                <a:latin typeface="Times New Roman" panose="02020603050405020304" pitchFamily="18" charset="0"/>
                <a:cs typeface="Times New Roman" panose="02020603050405020304" pitchFamily="18" charset="0"/>
              </a:rPr>
              <a:t> Using ML</a:t>
            </a:r>
            <a:endParaRPr dirty="0">
              <a:latin typeface="Times New Roman" panose="02020603050405020304" pitchFamily="18" charset="0"/>
              <a:cs typeface="Times New Roman" panose="02020603050405020304" pitchFamily="18" charset="0"/>
            </a:endParaRPr>
          </a:p>
        </p:txBody>
      </p:sp>
      <p:sp>
        <p:nvSpPr>
          <p:cNvPr id="153" name="Capstone Review"/>
          <p:cNvSpPr txBox="1">
            <a:spLocks noGrp="1"/>
          </p:cNvSpPr>
          <p:nvPr>
            <p:ph type="subTitle" sz="quarter" idx="1"/>
          </p:nvPr>
        </p:nvSpPr>
        <p:spPr>
          <a:xfrm>
            <a:off x="1201340" y="7223192"/>
            <a:ext cx="21971001" cy="1905001"/>
          </a:xfrm>
          <a:prstGeom prst="rect">
            <a:avLst/>
          </a:prstGeom>
        </p:spPr>
        <p:txBody>
          <a:bodyPr/>
          <a:lstStyle/>
          <a:p>
            <a:r>
              <a:rPr dirty="0">
                <a:latin typeface="Times New Roman" panose="02020603050405020304" pitchFamily="18" charset="0"/>
                <a:cs typeface="Times New Roman" panose="02020603050405020304" pitchFamily="18" charset="0"/>
              </a:rPr>
              <a:t>Capstone Review</a:t>
            </a:r>
            <a:r>
              <a:rPr lang="en-US" dirty="0">
                <a:latin typeface="Times New Roman" panose="02020603050405020304" pitchFamily="18" charset="0"/>
                <a:cs typeface="Times New Roman" panose="02020603050405020304" pitchFamily="18" charset="0"/>
              </a:rPr>
              <a:t>- Ⅱ</a:t>
            </a:r>
            <a:endParaRPr dirty="0">
              <a:latin typeface="Times New Roman" panose="02020603050405020304" pitchFamily="18" charset="0"/>
              <a:cs typeface="Times New Roman" panose="02020603050405020304" pitchFamily="18" charset="0"/>
            </a:endParaRPr>
          </a:p>
        </p:txBody>
      </p:sp>
      <p:pic>
        <p:nvPicPr>
          <p:cNvPr id="154" name="Image" descr="Image"/>
          <p:cNvPicPr>
            <a:picLocks noChangeAspect="1"/>
          </p:cNvPicPr>
          <p:nvPr/>
        </p:nvPicPr>
        <p:blipFill>
          <a:blip r:embed="rId2"/>
          <a:stretch>
            <a:fillRect/>
          </a:stretch>
        </p:blipFill>
        <p:spPr>
          <a:xfrm>
            <a:off x="19000547" y="173086"/>
            <a:ext cx="5194301" cy="2006601"/>
          </a:xfrm>
          <a:prstGeom prst="rect">
            <a:avLst/>
          </a:prstGeom>
          <a:ln w="12700">
            <a:miter lim="400000"/>
          </a:ln>
        </p:spPr>
      </p:pic>
      <p:sp>
        <p:nvSpPr>
          <p:cNvPr id="155" name="Under Guidance of  Dr.SMAK AZAD"/>
          <p:cNvSpPr txBox="1"/>
          <p:nvPr/>
        </p:nvSpPr>
        <p:spPr>
          <a:xfrm>
            <a:off x="12192000" y="9100835"/>
            <a:ext cx="12002847" cy="15183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2600" b="1"/>
            </a:lvl1pPr>
          </a:lstStyle>
          <a:p>
            <a:r>
              <a:rPr sz="4400" dirty="0">
                <a:solidFill>
                  <a:srgbClr val="FF0000"/>
                </a:solidFill>
              </a:rPr>
              <a:t>Under Guidance of</a:t>
            </a:r>
            <a:r>
              <a:rPr lang="en-US" sz="4400" dirty="0">
                <a:solidFill>
                  <a:srgbClr val="FF0000"/>
                </a:solidFill>
              </a:rPr>
              <a:t> </a:t>
            </a:r>
            <a:r>
              <a:rPr lang="en-US" sz="4400" b="1" i="0" dirty="0" err="1">
                <a:solidFill>
                  <a:srgbClr val="FF2B2B"/>
                </a:solidFill>
                <a:effectLst/>
              </a:rPr>
              <a:t>Dr.Abdul</a:t>
            </a:r>
            <a:r>
              <a:rPr lang="en-US" sz="4400" b="1" i="0" dirty="0">
                <a:solidFill>
                  <a:srgbClr val="FF2B2B"/>
                </a:solidFill>
                <a:effectLst/>
              </a:rPr>
              <a:t> Kalam Azad Sir</a:t>
            </a:r>
            <a:endParaRPr lang="en-US" sz="4400" b="1" i="0" dirty="0">
              <a:solidFill>
                <a:srgbClr val="31333F"/>
              </a:solidFill>
              <a:effectLst/>
            </a:endParaRPr>
          </a:p>
          <a:p>
            <a:endParaRPr sz="4800" dirty="0">
              <a:solidFill>
                <a:srgbClr val="FF0000"/>
              </a:solidFill>
            </a:endParaRPr>
          </a:p>
        </p:txBody>
      </p:sp>
      <p:pic>
        <p:nvPicPr>
          <p:cNvPr id="4" name="Picture 3">
            <a:extLst>
              <a:ext uri="{FF2B5EF4-FFF2-40B4-BE49-F238E27FC236}">
                <a16:creationId xmlns:a16="http://schemas.microsoft.com/office/drawing/2014/main" id="{32180F97-33BB-7F7C-3138-29FE631C3086}"/>
              </a:ext>
            </a:extLst>
          </p:cNvPr>
          <p:cNvPicPr>
            <a:picLocks noChangeAspect="1"/>
          </p:cNvPicPr>
          <p:nvPr/>
        </p:nvPicPr>
        <p:blipFill>
          <a:blip r:embed="rId3"/>
          <a:stretch>
            <a:fillRect/>
          </a:stretch>
        </p:blipFill>
        <p:spPr>
          <a:xfrm>
            <a:off x="0" y="12496841"/>
            <a:ext cx="24384000" cy="1219159"/>
          </a:xfrm>
          <a:prstGeom prst="rect">
            <a:avLst/>
          </a:prstGeom>
        </p:spPr>
      </p:pic>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57B075C-5976-46EA-ACC3-38661A12A863}"/>
              </a:ext>
            </a:extLst>
          </p:cNvPr>
          <p:cNvSpPr>
            <a:spLocks noGrp="1"/>
          </p:cNvSpPr>
          <p:nvPr>
            <p:ph type="body" sz="quarter" idx="21"/>
          </p:nvPr>
        </p:nvSpPr>
        <p:spPr>
          <a:xfrm>
            <a:off x="1206500" y="944880"/>
            <a:ext cx="7053580" cy="994458"/>
          </a:xfrm>
        </p:spPr>
        <p:txBody>
          <a:bodyPr/>
          <a:lstStyle/>
          <a:p>
            <a:r>
              <a:rPr lang="en-US" dirty="0"/>
              <a:t>Resident Evil</a:t>
            </a:r>
          </a:p>
        </p:txBody>
      </p:sp>
      <p:sp>
        <p:nvSpPr>
          <p:cNvPr id="4" name="Text Placeholder 3">
            <a:extLst>
              <a:ext uri="{FF2B5EF4-FFF2-40B4-BE49-F238E27FC236}">
                <a16:creationId xmlns:a16="http://schemas.microsoft.com/office/drawing/2014/main" id="{770DEF6B-E288-BBB5-4D79-6040A42695F0}"/>
              </a:ext>
            </a:extLst>
          </p:cNvPr>
          <p:cNvSpPr>
            <a:spLocks noGrp="1"/>
          </p:cNvSpPr>
          <p:nvPr>
            <p:ph type="body" idx="1"/>
          </p:nvPr>
        </p:nvSpPr>
        <p:spPr>
          <a:xfrm>
            <a:off x="1206500" y="2255520"/>
            <a:ext cx="21971000" cy="10881360"/>
          </a:xfrm>
        </p:spPr>
        <p:txBody>
          <a:bodyPr/>
          <a:lstStyle/>
          <a:p>
            <a:endParaRPr lang="en-US" dirty="0"/>
          </a:p>
        </p:txBody>
      </p:sp>
      <p:pic>
        <p:nvPicPr>
          <p:cNvPr id="5" name="Picture 4">
            <a:extLst>
              <a:ext uri="{FF2B5EF4-FFF2-40B4-BE49-F238E27FC236}">
                <a16:creationId xmlns:a16="http://schemas.microsoft.com/office/drawing/2014/main" id="{DBFF9E72-7D59-A87E-F5BD-31D4F9DDD98E}"/>
              </a:ext>
            </a:extLst>
          </p:cNvPr>
          <p:cNvPicPr>
            <a:picLocks noChangeAspect="1"/>
          </p:cNvPicPr>
          <p:nvPr/>
        </p:nvPicPr>
        <p:blipFill>
          <a:blip r:embed="rId2"/>
          <a:stretch>
            <a:fillRect/>
          </a:stretch>
        </p:blipFill>
        <p:spPr>
          <a:xfrm>
            <a:off x="1206500" y="1939338"/>
            <a:ext cx="21970999" cy="10881360"/>
          </a:xfrm>
          <a:prstGeom prst="rect">
            <a:avLst/>
          </a:prstGeom>
        </p:spPr>
      </p:pic>
      <p:pic>
        <p:nvPicPr>
          <p:cNvPr id="6" name="Picture 5">
            <a:extLst>
              <a:ext uri="{FF2B5EF4-FFF2-40B4-BE49-F238E27FC236}">
                <a16:creationId xmlns:a16="http://schemas.microsoft.com/office/drawing/2014/main" id="{07A66D5A-78BD-461D-8F26-33CCB8127915}"/>
              </a:ext>
            </a:extLst>
          </p:cNvPr>
          <p:cNvPicPr>
            <a:picLocks noChangeAspect="1"/>
          </p:cNvPicPr>
          <p:nvPr/>
        </p:nvPicPr>
        <p:blipFill>
          <a:blip r:embed="rId3"/>
          <a:stretch>
            <a:fillRect/>
          </a:stretch>
        </p:blipFill>
        <p:spPr>
          <a:xfrm>
            <a:off x="0" y="12496841"/>
            <a:ext cx="24384000" cy="1219159"/>
          </a:xfrm>
          <a:prstGeom prst="rect">
            <a:avLst/>
          </a:prstGeom>
        </p:spPr>
      </p:pic>
    </p:spTree>
    <p:extLst>
      <p:ext uri="{BB962C8B-B14F-4D97-AF65-F5344CB8AC3E}">
        <p14:creationId xmlns:p14="http://schemas.microsoft.com/office/powerpoint/2010/main" val="86858986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A6E7F-5107-F742-C394-8E26D7E3D2F8}"/>
              </a:ext>
            </a:extLst>
          </p:cNvPr>
          <p:cNvSpPr>
            <a:spLocks noGrp="1"/>
          </p:cNvSpPr>
          <p:nvPr>
            <p:ph type="title"/>
          </p:nvPr>
        </p:nvSpPr>
        <p:spPr/>
        <p:txBody>
          <a:bodyPr/>
          <a:lstStyle/>
          <a:p>
            <a:r>
              <a:rPr lang="en-US" dirty="0"/>
              <a:t>Jurassic Park</a:t>
            </a:r>
          </a:p>
        </p:txBody>
      </p:sp>
      <p:pic>
        <p:nvPicPr>
          <p:cNvPr id="5" name="Picture 4">
            <a:extLst>
              <a:ext uri="{FF2B5EF4-FFF2-40B4-BE49-F238E27FC236}">
                <a16:creationId xmlns:a16="http://schemas.microsoft.com/office/drawing/2014/main" id="{FC8CEA04-855F-BA50-E602-8BDF20EDCF87}"/>
              </a:ext>
            </a:extLst>
          </p:cNvPr>
          <p:cNvPicPr>
            <a:picLocks noChangeAspect="1"/>
          </p:cNvPicPr>
          <p:nvPr/>
        </p:nvPicPr>
        <p:blipFill>
          <a:blip r:embed="rId2"/>
          <a:stretch>
            <a:fillRect/>
          </a:stretch>
        </p:blipFill>
        <p:spPr>
          <a:xfrm>
            <a:off x="1206500" y="2164080"/>
            <a:ext cx="21970999" cy="11033760"/>
          </a:xfrm>
          <a:prstGeom prst="rect">
            <a:avLst/>
          </a:prstGeom>
        </p:spPr>
      </p:pic>
      <p:pic>
        <p:nvPicPr>
          <p:cNvPr id="6" name="Picture 5">
            <a:extLst>
              <a:ext uri="{FF2B5EF4-FFF2-40B4-BE49-F238E27FC236}">
                <a16:creationId xmlns:a16="http://schemas.microsoft.com/office/drawing/2014/main" id="{88A4D94A-FF50-29E7-9DA2-D4EE43CBB254}"/>
              </a:ext>
            </a:extLst>
          </p:cNvPr>
          <p:cNvPicPr>
            <a:picLocks noChangeAspect="1"/>
          </p:cNvPicPr>
          <p:nvPr/>
        </p:nvPicPr>
        <p:blipFill>
          <a:blip r:embed="rId3"/>
          <a:stretch>
            <a:fillRect/>
          </a:stretch>
        </p:blipFill>
        <p:spPr>
          <a:xfrm>
            <a:off x="0" y="12496841"/>
            <a:ext cx="24384000" cy="1219159"/>
          </a:xfrm>
          <a:prstGeom prst="rect">
            <a:avLst/>
          </a:prstGeom>
        </p:spPr>
      </p:pic>
    </p:spTree>
    <p:extLst>
      <p:ext uri="{BB962C8B-B14F-4D97-AF65-F5344CB8AC3E}">
        <p14:creationId xmlns:p14="http://schemas.microsoft.com/office/powerpoint/2010/main" val="3611632290"/>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B6A93-4798-9F44-BE73-FA09B06D0843}"/>
              </a:ext>
            </a:extLst>
          </p:cNvPr>
          <p:cNvSpPr>
            <a:spLocks noGrp="1"/>
          </p:cNvSpPr>
          <p:nvPr>
            <p:ph type="title"/>
          </p:nvPr>
        </p:nvSpPr>
        <p:spPr/>
        <p:txBody>
          <a:bodyPr/>
          <a:lstStyle/>
          <a:p>
            <a:r>
              <a:rPr lang="en-US" dirty="0"/>
              <a:t>Discussion:</a:t>
            </a:r>
          </a:p>
        </p:txBody>
      </p:sp>
      <p:sp>
        <p:nvSpPr>
          <p:cNvPr id="4" name="Text Placeholder 3">
            <a:extLst>
              <a:ext uri="{FF2B5EF4-FFF2-40B4-BE49-F238E27FC236}">
                <a16:creationId xmlns:a16="http://schemas.microsoft.com/office/drawing/2014/main" id="{4B5C07A2-7D99-1BE9-A0E5-93365BE658F5}"/>
              </a:ext>
            </a:extLst>
          </p:cNvPr>
          <p:cNvSpPr>
            <a:spLocks noGrp="1"/>
          </p:cNvSpPr>
          <p:nvPr>
            <p:ph type="body" idx="1"/>
          </p:nvPr>
        </p:nvSpPr>
        <p:spPr>
          <a:xfrm>
            <a:off x="1206500" y="2194560"/>
            <a:ext cx="21971000" cy="10309956"/>
          </a:xfrm>
        </p:spPr>
        <p:txBody>
          <a:bodyPr/>
          <a:lstStyle/>
          <a:p>
            <a:r>
              <a:rPr lang="en-US" dirty="0"/>
              <a:t>We can clearly observed that recommend function is working as intended, and is returning a list of movies that are similar to "Superman II." </a:t>
            </a:r>
          </a:p>
          <a:p>
            <a:r>
              <a:rPr lang="en-US" dirty="0"/>
              <a:t>The movies that are being returned are all part of the Superman film franchise, which makes sense since "Superman II" is also a part of this franchise.</a:t>
            </a:r>
          </a:p>
          <a:p>
            <a:r>
              <a:rPr lang="en-US" dirty="0"/>
              <a:t>Likewise , other films also , I have attached Resident Evil and Jurassic Park , the same mechanism applied through this search engines also like it will returning a list of movies that are similar to franchise and genre kind of movies.</a:t>
            </a:r>
          </a:p>
          <a:p>
            <a:r>
              <a:rPr lang="en-US" dirty="0"/>
              <a:t>In addition to content filtering, there are other approaches to building movie recommendation systems, such as collaborative filtering and hybrid approaches that combine elements of both content filtering and collaborative filtering.</a:t>
            </a:r>
          </a:p>
        </p:txBody>
      </p:sp>
    </p:spTree>
    <p:extLst>
      <p:ext uri="{BB962C8B-B14F-4D97-AF65-F5344CB8AC3E}">
        <p14:creationId xmlns:p14="http://schemas.microsoft.com/office/powerpoint/2010/main" val="1013466916"/>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Architecture"/>
          <p:cNvSpPr txBox="1">
            <a:spLocks noGrp="1"/>
          </p:cNvSpPr>
          <p:nvPr>
            <p:ph type="title"/>
          </p:nvPr>
        </p:nvSpPr>
        <p:spPr>
          <a:xfrm>
            <a:off x="1140058" y="426720"/>
            <a:ext cx="21971001" cy="1310639"/>
          </a:xfrm>
          <a:prstGeom prst="rect">
            <a:avLst/>
          </a:prstGeom>
        </p:spPr>
        <p:txBody>
          <a:bodyPr>
            <a:normAutofit/>
          </a:bodyPr>
          <a:lstStyle/>
          <a:p>
            <a:r>
              <a:rPr dirty="0"/>
              <a:t>Architecture </a:t>
            </a:r>
          </a:p>
        </p:txBody>
      </p:sp>
      <p:sp>
        <p:nvSpPr>
          <p:cNvPr id="177" name="Agenda Topics"/>
          <p:cNvSpPr txBox="1">
            <a:spLocks noGrp="1"/>
          </p:cNvSpPr>
          <p:nvPr>
            <p:ph type="body" idx="1"/>
          </p:nvPr>
        </p:nvSpPr>
        <p:spPr>
          <a:xfrm>
            <a:off x="1206500" y="3372261"/>
            <a:ext cx="21971000" cy="8256012"/>
          </a:xfrm>
          <a:prstGeom prst="rect">
            <a:avLst/>
          </a:prstGeom>
        </p:spPr>
        <p:txBody>
          <a:bodyPr/>
          <a:lstStyle>
            <a:lvl1pPr defTabSz="457200">
              <a:spcBef>
                <a:spcPts val="1200"/>
              </a:spcBef>
              <a:defRPr sz="3000" spc="0"/>
            </a:lvl1pPr>
          </a:lstStyle>
          <a:p>
            <a:r>
              <a:rPr dirty="0"/>
              <a:t> </a:t>
            </a:r>
          </a:p>
        </p:txBody>
      </p:sp>
      <p:pic>
        <p:nvPicPr>
          <p:cNvPr id="4" name="Picture 3">
            <a:extLst>
              <a:ext uri="{FF2B5EF4-FFF2-40B4-BE49-F238E27FC236}">
                <a16:creationId xmlns:a16="http://schemas.microsoft.com/office/drawing/2014/main" id="{C48C87DB-E45A-80E1-A08A-820F15D5C17B}"/>
              </a:ext>
            </a:extLst>
          </p:cNvPr>
          <p:cNvPicPr>
            <a:picLocks noChangeAspect="1"/>
          </p:cNvPicPr>
          <p:nvPr/>
        </p:nvPicPr>
        <p:blipFill>
          <a:blip r:embed="rId2"/>
          <a:stretch>
            <a:fillRect/>
          </a:stretch>
        </p:blipFill>
        <p:spPr>
          <a:xfrm>
            <a:off x="0" y="12496841"/>
            <a:ext cx="24384000" cy="1219159"/>
          </a:xfrm>
          <a:prstGeom prst="rect">
            <a:avLst/>
          </a:prstGeom>
        </p:spPr>
      </p:pic>
      <p:pic>
        <p:nvPicPr>
          <p:cNvPr id="5" name="Picture 4">
            <a:extLst>
              <a:ext uri="{FF2B5EF4-FFF2-40B4-BE49-F238E27FC236}">
                <a16:creationId xmlns:a16="http://schemas.microsoft.com/office/drawing/2014/main" id="{8780E798-20B3-D5D1-D1CD-3ADD0A92B821}"/>
              </a:ext>
            </a:extLst>
          </p:cNvPr>
          <p:cNvPicPr>
            <a:picLocks noChangeAspect="1"/>
          </p:cNvPicPr>
          <p:nvPr/>
        </p:nvPicPr>
        <p:blipFill>
          <a:blip r:embed="rId3"/>
          <a:stretch>
            <a:fillRect/>
          </a:stretch>
        </p:blipFill>
        <p:spPr>
          <a:xfrm>
            <a:off x="389121" y="1737358"/>
            <a:ext cx="23605758" cy="10756881"/>
          </a:xfrm>
          <a:prstGeom prst="rect">
            <a:avLst/>
          </a:prstGeom>
        </p:spPr>
      </p:pic>
      <p:pic>
        <p:nvPicPr>
          <p:cNvPr id="7" name="Picture 6">
            <a:extLst>
              <a:ext uri="{FF2B5EF4-FFF2-40B4-BE49-F238E27FC236}">
                <a16:creationId xmlns:a16="http://schemas.microsoft.com/office/drawing/2014/main" id="{D6F1F836-2845-D611-30A9-B3EC87C630AE}"/>
              </a:ext>
            </a:extLst>
          </p:cNvPr>
          <p:cNvPicPr>
            <a:picLocks noChangeAspect="1"/>
          </p:cNvPicPr>
          <p:nvPr/>
        </p:nvPicPr>
        <p:blipFill>
          <a:blip r:embed="rId4"/>
          <a:stretch>
            <a:fillRect/>
          </a:stretch>
        </p:blipFill>
        <p:spPr>
          <a:xfrm>
            <a:off x="18989040" y="8656320"/>
            <a:ext cx="4577581" cy="2971953"/>
          </a:xfrm>
          <a:prstGeom prst="rect">
            <a:avLst/>
          </a:prstGeom>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Gantt chart"/>
          <p:cNvSpPr txBox="1">
            <a:spLocks noGrp="1"/>
          </p:cNvSpPr>
          <p:nvPr>
            <p:ph type="title"/>
          </p:nvPr>
        </p:nvSpPr>
        <p:spPr>
          <a:xfrm>
            <a:off x="1140058" y="946617"/>
            <a:ext cx="21971001" cy="1435101"/>
          </a:xfrm>
          <a:prstGeom prst="rect">
            <a:avLst/>
          </a:prstGeom>
        </p:spPr>
        <p:txBody>
          <a:bodyPr/>
          <a:lstStyle/>
          <a:p>
            <a:r>
              <a:rPr dirty="0"/>
              <a:t>Gantt chart </a:t>
            </a:r>
          </a:p>
        </p:txBody>
      </p:sp>
      <p:pic>
        <p:nvPicPr>
          <p:cNvPr id="181" name="Case Study.png" descr="Case Study.png"/>
          <p:cNvPicPr>
            <a:picLocks noChangeAspect="1"/>
          </p:cNvPicPr>
          <p:nvPr/>
        </p:nvPicPr>
        <p:blipFill>
          <a:blip r:embed="rId2"/>
          <a:stretch>
            <a:fillRect/>
          </a:stretch>
        </p:blipFill>
        <p:spPr>
          <a:xfrm>
            <a:off x="7011147" y="412687"/>
            <a:ext cx="17703315" cy="13277488"/>
          </a:xfrm>
          <a:prstGeom prst="rect">
            <a:avLst/>
          </a:prstGeom>
          <a:ln w="12700">
            <a:miter lim="400000"/>
          </a:ln>
        </p:spPr>
      </p:pic>
      <p:grpSp>
        <p:nvGrpSpPr>
          <p:cNvPr id="189" name="Group"/>
          <p:cNvGrpSpPr/>
          <p:nvPr/>
        </p:nvGrpSpPr>
        <p:grpSpPr>
          <a:xfrm>
            <a:off x="1219930" y="4462463"/>
            <a:ext cx="2936868" cy="7818305"/>
            <a:chOff x="0" y="0"/>
            <a:chExt cx="2936866" cy="7818304"/>
          </a:xfrm>
        </p:grpSpPr>
        <p:sp>
          <p:nvSpPr>
            <p:cNvPr id="182" name="Case study"/>
            <p:cNvSpPr/>
            <p:nvPr/>
          </p:nvSpPr>
          <p:spPr>
            <a:xfrm>
              <a:off x="0" y="0"/>
              <a:ext cx="2936867" cy="1055519"/>
            </a:xfrm>
            <a:prstGeom prst="rect">
              <a:avLst/>
            </a:prstGeom>
            <a:noFill/>
            <a:ln w="25400" cap="flat">
              <a:solidFill>
                <a:srgbClr val="000000"/>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825500">
                <a:defRPr sz="3200">
                  <a:solidFill>
                    <a:srgbClr val="000000"/>
                  </a:solidFill>
                  <a:latin typeface="Helvetica Neue Medium"/>
                  <a:ea typeface="Helvetica Neue Medium"/>
                  <a:cs typeface="Helvetica Neue Medium"/>
                  <a:sym typeface="Helvetica Neue Medium"/>
                </a:defRPr>
              </a:lvl1pPr>
            </a:lstStyle>
            <a:p>
              <a:r>
                <a:rPr dirty="0"/>
                <a:t>Case study</a:t>
              </a:r>
            </a:p>
          </p:txBody>
        </p:sp>
        <p:sp>
          <p:nvSpPr>
            <p:cNvPr id="183" name="Data collection"/>
            <p:cNvSpPr/>
            <p:nvPr/>
          </p:nvSpPr>
          <p:spPr>
            <a:xfrm>
              <a:off x="0" y="1122265"/>
              <a:ext cx="2936867" cy="1055520"/>
            </a:xfrm>
            <a:prstGeom prst="rect">
              <a:avLst/>
            </a:prstGeom>
            <a:noFill/>
            <a:ln w="25400" cap="flat">
              <a:solidFill>
                <a:srgbClr val="000000"/>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825500">
                <a:defRPr sz="3200">
                  <a:solidFill>
                    <a:srgbClr val="000000"/>
                  </a:solidFill>
                  <a:latin typeface="Helvetica Neue Medium"/>
                  <a:ea typeface="Helvetica Neue Medium"/>
                  <a:cs typeface="Helvetica Neue Medium"/>
                  <a:sym typeface="Helvetica Neue Medium"/>
                </a:defRPr>
              </a:lvl1pPr>
            </a:lstStyle>
            <a:p>
              <a:r>
                <a:rPr dirty="0"/>
                <a:t>Data collection</a:t>
              </a:r>
            </a:p>
          </p:txBody>
        </p:sp>
        <p:sp>
          <p:nvSpPr>
            <p:cNvPr id="184" name="Data preprocessing"/>
            <p:cNvSpPr/>
            <p:nvPr/>
          </p:nvSpPr>
          <p:spPr>
            <a:xfrm>
              <a:off x="0" y="2254261"/>
              <a:ext cx="2936867" cy="1055520"/>
            </a:xfrm>
            <a:prstGeom prst="rect">
              <a:avLst/>
            </a:prstGeom>
            <a:noFill/>
            <a:ln w="25400" cap="flat">
              <a:solidFill>
                <a:srgbClr val="000000"/>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825500">
                <a:defRPr sz="3200">
                  <a:solidFill>
                    <a:srgbClr val="000000"/>
                  </a:solidFill>
                  <a:latin typeface="Helvetica Neue Medium"/>
                  <a:ea typeface="Helvetica Neue Medium"/>
                  <a:cs typeface="Helvetica Neue Medium"/>
                  <a:sym typeface="Helvetica Neue Medium"/>
                </a:defRPr>
              </a:lvl1pPr>
            </a:lstStyle>
            <a:p>
              <a:r>
                <a:rPr dirty="0"/>
                <a:t>Data preprocessing</a:t>
              </a:r>
            </a:p>
          </p:txBody>
        </p:sp>
        <p:sp>
          <p:nvSpPr>
            <p:cNvPr id="185" name="Vectorisation"/>
            <p:cNvSpPr/>
            <p:nvPr/>
          </p:nvSpPr>
          <p:spPr>
            <a:xfrm>
              <a:off x="0" y="3376528"/>
              <a:ext cx="2936867" cy="1055519"/>
            </a:xfrm>
            <a:prstGeom prst="rect">
              <a:avLst/>
            </a:prstGeom>
            <a:noFill/>
            <a:ln w="25400" cap="flat">
              <a:solidFill>
                <a:srgbClr val="000000"/>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825500">
                <a:defRPr sz="3200">
                  <a:solidFill>
                    <a:srgbClr val="000000"/>
                  </a:solidFill>
                  <a:latin typeface="Helvetica Neue Medium"/>
                  <a:ea typeface="Helvetica Neue Medium"/>
                  <a:cs typeface="Helvetica Neue Medium"/>
                  <a:sym typeface="Helvetica Neue Medium"/>
                </a:defRPr>
              </a:lvl1pPr>
            </a:lstStyle>
            <a:p>
              <a:r>
                <a:rPr dirty="0"/>
                <a:t>Vectorisation</a:t>
              </a:r>
            </a:p>
          </p:txBody>
        </p:sp>
        <p:sp>
          <p:nvSpPr>
            <p:cNvPr id="186" name="Algorithm"/>
            <p:cNvSpPr/>
            <p:nvPr/>
          </p:nvSpPr>
          <p:spPr>
            <a:xfrm>
              <a:off x="0" y="4508524"/>
              <a:ext cx="2936867" cy="1055519"/>
            </a:xfrm>
            <a:prstGeom prst="rect">
              <a:avLst/>
            </a:prstGeom>
            <a:noFill/>
            <a:ln w="25400" cap="flat">
              <a:solidFill>
                <a:srgbClr val="000000"/>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825500">
                <a:defRPr sz="3200">
                  <a:solidFill>
                    <a:srgbClr val="000000"/>
                  </a:solidFill>
                  <a:latin typeface="Helvetica Neue Medium"/>
                  <a:ea typeface="Helvetica Neue Medium"/>
                  <a:cs typeface="Helvetica Neue Medium"/>
                  <a:sym typeface="Helvetica Neue Medium"/>
                </a:defRPr>
              </a:lvl1pPr>
            </a:lstStyle>
            <a:p>
              <a:r>
                <a:rPr dirty="0"/>
                <a:t>Algorithm </a:t>
              </a:r>
            </a:p>
          </p:txBody>
        </p:sp>
        <p:sp>
          <p:nvSpPr>
            <p:cNvPr id="187" name="UI…"/>
            <p:cNvSpPr/>
            <p:nvPr/>
          </p:nvSpPr>
          <p:spPr>
            <a:xfrm>
              <a:off x="0" y="5640519"/>
              <a:ext cx="2936867" cy="1055520"/>
            </a:xfrm>
            <a:prstGeom prst="rect">
              <a:avLst/>
            </a:prstGeom>
            <a:noFill/>
            <a:ln w="25400" cap="flat">
              <a:solidFill>
                <a:srgbClr val="000000"/>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r>
                <a:rPr dirty="0"/>
                <a:t>UI </a:t>
              </a:r>
            </a:p>
            <a:p>
              <a:pPr defTabSz="825500">
                <a:defRPr sz="3200">
                  <a:solidFill>
                    <a:srgbClr val="000000"/>
                  </a:solidFill>
                  <a:latin typeface="Helvetica Neue Medium"/>
                  <a:ea typeface="Helvetica Neue Medium"/>
                  <a:cs typeface="Helvetica Neue Medium"/>
                  <a:sym typeface="Helvetica Neue Medium"/>
                </a:defRPr>
              </a:pPr>
              <a:r>
                <a:rPr dirty="0"/>
                <a:t>Development</a:t>
              </a:r>
            </a:p>
          </p:txBody>
        </p:sp>
        <p:sp>
          <p:nvSpPr>
            <p:cNvPr id="188" name="Final…"/>
            <p:cNvSpPr/>
            <p:nvPr/>
          </p:nvSpPr>
          <p:spPr>
            <a:xfrm>
              <a:off x="0" y="6762785"/>
              <a:ext cx="2936867" cy="1055520"/>
            </a:xfrm>
            <a:prstGeom prst="rect">
              <a:avLst/>
            </a:prstGeom>
            <a:noFill/>
            <a:ln w="25400" cap="flat">
              <a:solidFill>
                <a:srgbClr val="000000"/>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r>
                <a:rPr dirty="0"/>
                <a:t>Final </a:t>
              </a:r>
            </a:p>
            <a:p>
              <a:pPr defTabSz="825500">
                <a:defRPr sz="3200">
                  <a:solidFill>
                    <a:srgbClr val="000000"/>
                  </a:solidFill>
                  <a:latin typeface="Helvetica Neue Medium"/>
                  <a:ea typeface="Helvetica Neue Medium"/>
                  <a:cs typeface="Helvetica Neue Medium"/>
                  <a:sym typeface="Helvetica Neue Medium"/>
                </a:defRPr>
              </a:pPr>
              <a:r>
                <a:rPr dirty="0"/>
                <a:t>Deployment </a:t>
              </a:r>
            </a:p>
          </p:txBody>
        </p:sp>
      </p:grpSp>
      <p:grpSp>
        <p:nvGrpSpPr>
          <p:cNvPr id="197" name="Group"/>
          <p:cNvGrpSpPr/>
          <p:nvPr/>
        </p:nvGrpSpPr>
        <p:grpSpPr>
          <a:xfrm>
            <a:off x="4156833" y="5059557"/>
            <a:ext cx="3961146" cy="6671734"/>
            <a:chOff x="0" y="0"/>
            <a:chExt cx="3961144" cy="6671733"/>
          </a:xfrm>
        </p:grpSpPr>
        <p:sp>
          <p:nvSpPr>
            <p:cNvPr id="190" name="Line"/>
            <p:cNvSpPr/>
            <p:nvPr/>
          </p:nvSpPr>
          <p:spPr>
            <a:xfrm>
              <a:off x="0" y="0"/>
              <a:ext cx="3961145" cy="0"/>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endParaRPr dirty="0"/>
            </a:p>
          </p:txBody>
        </p:sp>
        <p:sp>
          <p:nvSpPr>
            <p:cNvPr id="191" name="Line"/>
            <p:cNvSpPr/>
            <p:nvPr/>
          </p:nvSpPr>
          <p:spPr>
            <a:xfrm>
              <a:off x="0" y="1126066"/>
              <a:ext cx="3961145"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endParaRPr dirty="0"/>
            </a:p>
          </p:txBody>
        </p:sp>
        <p:sp>
          <p:nvSpPr>
            <p:cNvPr id="192" name="Line"/>
            <p:cNvSpPr/>
            <p:nvPr/>
          </p:nvSpPr>
          <p:spPr>
            <a:xfrm>
              <a:off x="0" y="2252133"/>
              <a:ext cx="3961145"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endParaRPr dirty="0"/>
            </a:p>
          </p:txBody>
        </p:sp>
        <p:sp>
          <p:nvSpPr>
            <p:cNvPr id="193" name="Line"/>
            <p:cNvSpPr/>
            <p:nvPr/>
          </p:nvSpPr>
          <p:spPr>
            <a:xfrm>
              <a:off x="0" y="3378200"/>
              <a:ext cx="3961145" cy="0"/>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endParaRPr dirty="0"/>
            </a:p>
          </p:txBody>
        </p:sp>
        <p:sp>
          <p:nvSpPr>
            <p:cNvPr id="194" name="Line"/>
            <p:cNvSpPr/>
            <p:nvPr/>
          </p:nvSpPr>
          <p:spPr>
            <a:xfrm>
              <a:off x="0" y="4419600"/>
              <a:ext cx="3961145" cy="0"/>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endParaRPr dirty="0"/>
            </a:p>
          </p:txBody>
        </p:sp>
        <p:sp>
          <p:nvSpPr>
            <p:cNvPr id="195" name="Line"/>
            <p:cNvSpPr/>
            <p:nvPr/>
          </p:nvSpPr>
          <p:spPr>
            <a:xfrm>
              <a:off x="0" y="5545666"/>
              <a:ext cx="3961145"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endParaRPr dirty="0"/>
            </a:p>
          </p:txBody>
        </p:sp>
        <p:sp>
          <p:nvSpPr>
            <p:cNvPr id="196" name="Line"/>
            <p:cNvSpPr/>
            <p:nvPr/>
          </p:nvSpPr>
          <p:spPr>
            <a:xfrm>
              <a:off x="0" y="6671733"/>
              <a:ext cx="3961145"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endParaRPr dirty="0"/>
            </a:p>
          </p:txBody>
        </p:sp>
      </p:grpSp>
      <p:pic>
        <p:nvPicPr>
          <p:cNvPr id="2" name="Picture 1">
            <a:extLst>
              <a:ext uri="{FF2B5EF4-FFF2-40B4-BE49-F238E27FC236}">
                <a16:creationId xmlns:a16="http://schemas.microsoft.com/office/drawing/2014/main" id="{5AD46F9D-881C-5829-C439-EC5097391705}"/>
              </a:ext>
            </a:extLst>
          </p:cNvPr>
          <p:cNvPicPr>
            <a:picLocks noChangeAspect="1"/>
          </p:cNvPicPr>
          <p:nvPr/>
        </p:nvPicPr>
        <p:blipFill>
          <a:blip r:embed="rId3"/>
          <a:stretch>
            <a:fillRect/>
          </a:stretch>
        </p:blipFill>
        <p:spPr>
          <a:xfrm>
            <a:off x="0" y="12496841"/>
            <a:ext cx="24714462" cy="1219159"/>
          </a:xfrm>
          <a:prstGeom prst="rect">
            <a:avLst/>
          </a:prstGeom>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p:tmAbs val="0"/>
                                  </p:iterate>
                                  <p:childTnLst>
                                    <p:set>
                                      <p:cBhvr>
                                        <p:cTn id="6" fill="hold"/>
                                        <p:tgtEl>
                                          <p:spTgt spid="189"/>
                                        </p:tgtEl>
                                        <p:attrNameLst>
                                          <p:attrName>style.visibility</p:attrName>
                                        </p:attrNameLst>
                                      </p:cBhvr>
                                      <p:to>
                                        <p:strVal val="visible"/>
                                      </p:to>
                                    </p:set>
                                    <p:anim calcmode="lin" valueType="num">
                                      <p:cBhvr>
                                        <p:cTn id="7" dur="1000" fill="hold"/>
                                        <p:tgtEl>
                                          <p:spTgt spid="189"/>
                                        </p:tgtEl>
                                        <p:attrNameLst>
                                          <p:attrName>ppt_x</p:attrName>
                                        </p:attrNameLst>
                                      </p:cBhvr>
                                      <p:tavLst>
                                        <p:tav tm="0">
                                          <p:val>
                                            <p:strVal val="0-#ppt_w/2"/>
                                          </p:val>
                                        </p:tav>
                                        <p:tav tm="100000">
                                          <p:val>
                                            <p:strVal val="#ppt_x"/>
                                          </p:val>
                                        </p:tav>
                                      </p:tavLst>
                                    </p:anim>
                                    <p:anim calcmode="lin" valueType="num">
                                      <p:cBhvr>
                                        <p:cTn id="8" dur="1000" fill="hold"/>
                                        <p:tgtEl>
                                          <p:spTgt spid="1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2" nodeType="clickEffect">
                                  <p:stCondLst>
                                    <p:cond delay="0"/>
                                  </p:stCondLst>
                                  <p:iterate>
                                    <p:tmAbs val="0"/>
                                  </p:iterate>
                                  <p:childTnLst>
                                    <p:set>
                                      <p:cBhvr>
                                        <p:cTn id="12" fill="hold"/>
                                        <p:tgtEl>
                                          <p:spTgt spid="197"/>
                                        </p:tgtEl>
                                        <p:attrNameLst>
                                          <p:attrName>style.visibility</p:attrName>
                                        </p:attrNameLst>
                                      </p:cBhvr>
                                      <p:to>
                                        <p:strVal val="visible"/>
                                      </p:to>
                                    </p:set>
                                    <p:animEffect transition="in" filter="wipe(left)">
                                      <p:cBhvr>
                                        <p:cTn id="13" dur="1000"/>
                                        <p:tgtEl>
                                          <p:spTgt spid="19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3" nodeType="clickEffect">
                                  <p:stCondLst>
                                    <p:cond delay="0"/>
                                  </p:stCondLst>
                                  <p:iterate>
                                    <p:tmAbs val="0"/>
                                  </p:iterate>
                                  <p:childTnLst>
                                    <p:set>
                                      <p:cBhvr>
                                        <p:cTn id="17" fill="hold"/>
                                        <p:tgtEl>
                                          <p:spTgt spid="1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 grpId="3" animBg="1" advAuto="0"/>
      <p:bldP spid="189" grpId="1" animBg="1" advAuto="0"/>
      <p:bldP spid="197" grpId="2"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Thank You"/>
          <p:cNvSpPr txBox="1">
            <a:spLocks noGrp="1"/>
          </p:cNvSpPr>
          <p:nvPr>
            <p:ph type="body" idx="1"/>
          </p:nvPr>
        </p:nvSpPr>
        <p:spPr>
          <a:prstGeom prst="rect">
            <a:avLst/>
          </a:prstGeom>
        </p:spPr>
        <p:txBody>
          <a:bodyPr/>
          <a:lstStyle>
            <a:lvl1pPr>
              <a:defRPr sz="21000" b="0" spc="-209">
                <a:latin typeface="Marker Felt"/>
                <a:ea typeface="Marker Felt"/>
                <a:cs typeface="Marker Felt"/>
                <a:sym typeface="Marker Felt"/>
              </a:defRPr>
            </a:lvl1pPr>
          </a:lstStyle>
          <a:p>
            <a:r>
              <a:rPr dirty="0"/>
              <a:t>Thank You</a:t>
            </a:r>
          </a:p>
        </p:txBody>
      </p:sp>
      <p:pic>
        <p:nvPicPr>
          <p:cNvPr id="2" name="Picture 1">
            <a:extLst>
              <a:ext uri="{FF2B5EF4-FFF2-40B4-BE49-F238E27FC236}">
                <a16:creationId xmlns:a16="http://schemas.microsoft.com/office/drawing/2014/main" id="{DB3C6FFF-7BAF-10B7-E134-07C6242FA562}"/>
              </a:ext>
            </a:extLst>
          </p:cNvPr>
          <p:cNvPicPr>
            <a:picLocks noChangeAspect="1"/>
          </p:cNvPicPr>
          <p:nvPr/>
        </p:nvPicPr>
        <p:blipFill>
          <a:blip r:embed="rId2"/>
          <a:stretch>
            <a:fillRect/>
          </a:stretch>
        </p:blipFill>
        <p:spPr>
          <a:xfrm>
            <a:off x="0" y="12496841"/>
            <a:ext cx="24384000" cy="1219159"/>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Outline"/>
          <p:cNvSpPr txBox="1">
            <a:spLocks noGrp="1"/>
          </p:cNvSpPr>
          <p:nvPr>
            <p:ph type="title"/>
          </p:nvPr>
        </p:nvSpPr>
        <p:spPr>
          <a:prstGeom prst="rect">
            <a:avLst/>
          </a:prstGeom>
        </p:spPr>
        <p:txBody>
          <a:bodyPr/>
          <a:lstStyle/>
          <a:p>
            <a:r>
              <a:rPr dirty="0"/>
              <a:t>Outline</a:t>
            </a:r>
          </a:p>
        </p:txBody>
      </p:sp>
      <p:sp>
        <p:nvSpPr>
          <p:cNvPr id="158" name="Problem statement…"/>
          <p:cNvSpPr txBox="1">
            <a:spLocks noGrp="1"/>
          </p:cNvSpPr>
          <p:nvPr>
            <p:ph type="body" idx="1"/>
          </p:nvPr>
        </p:nvSpPr>
        <p:spPr>
          <a:xfrm>
            <a:off x="1206500" y="3139440"/>
            <a:ext cx="21971000" cy="9365076"/>
          </a:xfrm>
          <a:prstGeom prst="rect">
            <a:avLst/>
          </a:prstGeom>
        </p:spPr>
        <p:txBody>
          <a:bodyPr>
            <a:normAutofit lnSpcReduction="10000"/>
          </a:bodyPr>
          <a:lstStyle/>
          <a:p>
            <a:r>
              <a:rPr lang="en-US" dirty="0"/>
              <a:t>Motivation</a:t>
            </a:r>
          </a:p>
          <a:p>
            <a:r>
              <a:rPr dirty="0"/>
              <a:t>Abstract</a:t>
            </a:r>
          </a:p>
          <a:p>
            <a:r>
              <a:rPr lang="en-US" dirty="0"/>
              <a:t>Originality</a:t>
            </a:r>
          </a:p>
          <a:p>
            <a:r>
              <a:rPr lang="en-US" dirty="0"/>
              <a:t>Analytical Skills</a:t>
            </a:r>
          </a:p>
          <a:p>
            <a:r>
              <a:rPr dirty="0"/>
              <a:t>Methodology </a:t>
            </a:r>
          </a:p>
          <a:p>
            <a:r>
              <a:rPr dirty="0"/>
              <a:t>Architecture</a:t>
            </a:r>
            <a:endParaRPr lang="en-US" dirty="0"/>
          </a:p>
          <a:p>
            <a:r>
              <a:rPr lang="en-US" dirty="0"/>
              <a:t>Results &amp; Discussions</a:t>
            </a:r>
          </a:p>
          <a:p>
            <a:r>
              <a:rPr lang="en-US" dirty="0"/>
              <a:t>Timeline</a:t>
            </a:r>
          </a:p>
        </p:txBody>
      </p:sp>
      <p:pic>
        <p:nvPicPr>
          <p:cNvPr id="2" name="Picture 1">
            <a:extLst>
              <a:ext uri="{FF2B5EF4-FFF2-40B4-BE49-F238E27FC236}">
                <a16:creationId xmlns:a16="http://schemas.microsoft.com/office/drawing/2014/main" id="{D30CBA89-C0A2-DDEE-B0E8-C983EC0B3A35}"/>
              </a:ext>
            </a:extLst>
          </p:cNvPr>
          <p:cNvPicPr>
            <a:picLocks noChangeAspect="1"/>
          </p:cNvPicPr>
          <p:nvPr/>
        </p:nvPicPr>
        <p:blipFill>
          <a:blip r:embed="rId2"/>
          <a:stretch>
            <a:fillRect/>
          </a:stretch>
        </p:blipFill>
        <p:spPr>
          <a:xfrm>
            <a:off x="0" y="12496841"/>
            <a:ext cx="24384000" cy="1219159"/>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roblem Statement"/>
          <p:cNvSpPr txBox="1">
            <a:spLocks noGrp="1"/>
          </p:cNvSpPr>
          <p:nvPr>
            <p:ph type="title"/>
          </p:nvPr>
        </p:nvSpPr>
        <p:spPr>
          <a:xfrm>
            <a:off x="1140058" y="946617"/>
            <a:ext cx="21971001" cy="1435101"/>
          </a:xfrm>
          <a:prstGeom prst="rect">
            <a:avLst/>
          </a:prstGeom>
        </p:spPr>
        <p:txBody>
          <a:bodyPr/>
          <a:lstStyle/>
          <a:p>
            <a:r>
              <a:rPr lang="en-US" dirty="0"/>
              <a:t>Motivation</a:t>
            </a:r>
            <a:endParaRPr dirty="0"/>
          </a:p>
        </p:txBody>
      </p:sp>
      <p:sp>
        <p:nvSpPr>
          <p:cNvPr id="161" name="Objectives"/>
          <p:cNvSpPr txBox="1">
            <a:spLocks noGrp="1"/>
          </p:cNvSpPr>
          <p:nvPr>
            <p:ph type="body" idx="21"/>
          </p:nvPr>
        </p:nvSpPr>
        <p:spPr>
          <a:xfrm>
            <a:off x="1206500" y="5340679"/>
            <a:ext cx="21971000" cy="93478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dirty="0"/>
              <a:t>Objectives</a:t>
            </a:r>
          </a:p>
        </p:txBody>
      </p:sp>
      <p:sp>
        <p:nvSpPr>
          <p:cNvPr id="162" name="The goal of the project is to recommend a movie to the user. Providing related content out of relevant and irrelevant collection of items to users.…"/>
          <p:cNvSpPr txBox="1">
            <a:spLocks noGrp="1"/>
          </p:cNvSpPr>
          <p:nvPr>
            <p:ph type="body" idx="1"/>
          </p:nvPr>
        </p:nvSpPr>
        <p:spPr>
          <a:xfrm>
            <a:off x="962881" y="2729994"/>
            <a:ext cx="21971001" cy="10254486"/>
          </a:xfrm>
          <a:prstGeom prst="rect">
            <a:avLst/>
          </a:prstGeom>
        </p:spPr>
        <p:txBody>
          <a:bodyPr>
            <a:noAutofit/>
          </a:bodyPr>
          <a:lstStyle/>
          <a:p>
            <a:pPr marL="601518" indent="-461818" defTabSz="457200">
              <a:spcBef>
                <a:spcPts val="1200"/>
              </a:spcBef>
              <a:buClr>
                <a:srgbClr val="000000"/>
              </a:buClr>
              <a:buSzPct val="123000"/>
              <a:buFont typeface="Times Roman"/>
              <a:buChar char="•"/>
              <a:defRPr sz="3300" spc="0"/>
            </a:pPr>
            <a:r>
              <a:rPr sz="6000" dirty="0">
                <a:latin typeface="Times New Roman" panose="02020603050405020304" pitchFamily="18" charset="0"/>
                <a:cs typeface="Times New Roman" panose="02020603050405020304" pitchFamily="18" charset="0"/>
              </a:rPr>
              <a:t>The goal of the project is to recommend a movie to the user.</a:t>
            </a:r>
            <a:br>
              <a:rPr sz="6000" dirty="0">
                <a:latin typeface="Times New Roman" panose="02020603050405020304" pitchFamily="18" charset="0"/>
                <a:cs typeface="Times New Roman" panose="02020603050405020304" pitchFamily="18" charset="0"/>
              </a:rPr>
            </a:br>
            <a:r>
              <a:rPr sz="6000" dirty="0">
                <a:latin typeface="Times New Roman" panose="02020603050405020304" pitchFamily="18" charset="0"/>
                <a:cs typeface="Times New Roman" panose="02020603050405020304" pitchFamily="18" charset="0"/>
              </a:rPr>
              <a:t>Providing related content out of relevant and irrelevant collection of items to users.</a:t>
            </a:r>
            <a:endParaRPr lang="en-US" sz="6000" dirty="0">
              <a:latin typeface="Times New Roman" panose="02020603050405020304" pitchFamily="18" charset="0"/>
              <a:cs typeface="Times New Roman" panose="02020603050405020304" pitchFamily="18" charset="0"/>
            </a:endParaRPr>
          </a:p>
          <a:p>
            <a:pPr marL="457200" indent="-317500" defTabSz="457200">
              <a:spcBef>
                <a:spcPts val="1200"/>
              </a:spcBef>
              <a:buClr>
                <a:srgbClr val="000000"/>
              </a:buClr>
              <a:buSzPct val="123000"/>
              <a:buFont typeface="Times Roman"/>
              <a:buChar char="•"/>
              <a:defRPr sz="3300" spc="0"/>
            </a:pPr>
            <a:endParaRPr lang="en-US" sz="6000" dirty="0">
              <a:latin typeface="Times New Roman" panose="02020603050405020304" pitchFamily="18" charset="0"/>
              <a:cs typeface="Times New Roman" panose="02020603050405020304" pitchFamily="18" charset="0"/>
            </a:endParaRPr>
          </a:p>
          <a:p>
            <a:pPr marL="139700" defTabSz="457200">
              <a:spcBef>
                <a:spcPts val="1200"/>
              </a:spcBef>
              <a:buClr>
                <a:srgbClr val="000000"/>
              </a:buClr>
              <a:buSzPct val="123000"/>
              <a:defRPr sz="3300" spc="0"/>
            </a:pPr>
            <a:endParaRPr sz="6000" dirty="0">
              <a:latin typeface="Times New Roman" panose="02020603050405020304" pitchFamily="18" charset="0"/>
              <a:cs typeface="Times New Roman" panose="02020603050405020304" pitchFamily="18" charset="0"/>
            </a:endParaRPr>
          </a:p>
          <a:p>
            <a:pPr marL="601518" indent="-461818" defTabSz="457200">
              <a:spcBef>
                <a:spcPts val="1200"/>
              </a:spcBef>
              <a:buClr>
                <a:srgbClr val="000000"/>
              </a:buClr>
              <a:buSzPct val="123000"/>
              <a:buFont typeface="Times Roman"/>
              <a:buChar char="•"/>
              <a:defRPr sz="3300" spc="0"/>
            </a:pPr>
            <a:r>
              <a:rPr sz="6000" dirty="0">
                <a:latin typeface="Times New Roman" panose="02020603050405020304" pitchFamily="18" charset="0"/>
                <a:cs typeface="Times New Roman" panose="02020603050405020304" pitchFamily="18" charset="0"/>
              </a:rPr>
              <a:t>Enhancing the user Experience</a:t>
            </a:r>
          </a:p>
          <a:p>
            <a:pPr marL="601518" indent="-461818" defTabSz="457200">
              <a:spcBef>
                <a:spcPts val="1200"/>
              </a:spcBef>
              <a:buClr>
                <a:srgbClr val="000000"/>
              </a:buClr>
              <a:buSzPct val="123000"/>
              <a:buFont typeface="Times Roman"/>
              <a:buChar char="•"/>
              <a:defRPr sz="3300" spc="0"/>
            </a:pPr>
            <a:r>
              <a:rPr sz="6000" dirty="0">
                <a:latin typeface="Times New Roman" panose="02020603050405020304" pitchFamily="18" charset="0"/>
                <a:cs typeface="Times New Roman" panose="02020603050405020304" pitchFamily="18" charset="0"/>
              </a:rPr>
              <a:t>Improving scalability</a:t>
            </a:r>
          </a:p>
          <a:p>
            <a:pPr marL="601518" indent="-461818" defTabSz="457200">
              <a:spcBef>
                <a:spcPts val="1200"/>
              </a:spcBef>
              <a:buClr>
                <a:srgbClr val="000000"/>
              </a:buClr>
              <a:buSzPct val="123000"/>
              <a:buFont typeface="Times Roman"/>
              <a:buChar char="•"/>
              <a:defRPr sz="3300" spc="0"/>
            </a:pPr>
            <a:r>
              <a:rPr sz="6000" dirty="0">
                <a:latin typeface="Times New Roman" panose="02020603050405020304" pitchFamily="18" charset="0"/>
                <a:cs typeface="Times New Roman" panose="02020603050405020304" pitchFamily="18" charset="0"/>
              </a:rPr>
              <a:t>Accuracy of Recommendation system</a:t>
            </a:r>
          </a:p>
          <a:p>
            <a:pPr marL="601518" indent="-461818" defTabSz="457200">
              <a:spcBef>
                <a:spcPts val="1200"/>
              </a:spcBef>
              <a:buClr>
                <a:srgbClr val="000000"/>
              </a:buClr>
              <a:buSzPct val="123000"/>
              <a:buFont typeface="Times Roman"/>
              <a:buChar char="•"/>
              <a:defRPr sz="3300" spc="0"/>
            </a:pPr>
            <a:r>
              <a:rPr sz="6000" dirty="0">
                <a:latin typeface="Times New Roman" panose="02020603050405020304" pitchFamily="18" charset="0"/>
                <a:cs typeface="Times New Roman" panose="02020603050405020304" pitchFamily="18" charset="0"/>
              </a:rPr>
              <a:t>Providing quality and relevant movie</a:t>
            </a:r>
          </a:p>
        </p:txBody>
      </p:sp>
      <p:pic>
        <p:nvPicPr>
          <p:cNvPr id="2" name="Picture 1">
            <a:extLst>
              <a:ext uri="{FF2B5EF4-FFF2-40B4-BE49-F238E27FC236}">
                <a16:creationId xmlns:a16="http://schemas.microsoft.com/office/drawing/2014/main" id="{9642F363-7A36-FB71-0A25-F0958B694385}"/>
              </a:ext>
            </a:extLst>
          </p:cNvPr>
          <p:cNvPicPr>
            <a:picLocks noChangeAspect="1"/>
          </p:cNvPicPr>
          <p:nvPr/>
        </p:nvPicPr>
        <p:blipFill>
          <a:blip r:embed="rId2"/>
          <a:stretch>
            <a:fillRect/>
          </a:stretch>
        </p:blipFill>
        <p:spPr>
          <a:xfrm>
            <a:off x="0" y="12496841"/>
            <a:ext cx="24384000" cy="1219159"/>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Introduction"/>
          <p:cNvSpPr txBox="1">
            <a:spLocks noGrp="1"/>
          </p:cNvSpPr>
          <p:nvPr>
            <p:ph type="title"/>
          </p:nvPr>
        </p:nvSpPr>
        <p:spPr>
          <a:xfrm>
            <a:off x="1140058" y="946617"/>
            <a:ext cx="21971001" cy="1435101"/>
          </a:xfrm>
          <a:prstGeom prst="rect">
            <a:avLst/>
          </a:prstGeom>
        </p:spPr>
        <p:txBody>
          <a:bodyPr/>
          <a:lstStyle/>
          <a:p>
            <a:r>
              <a:rPr dirty="0"/>
              <a:t>Introduction</a:t>
            </a:r>
          </a:p>
        </p:txBody>
      </p:sp>
      <p:sp>
        <p:nvSpPr>
          <p:cNvPr id="168" name="A recommendation system or recommendation engine is a model used for information filtering where it tries to predict the preferences of a user and provide suggests based on these preferences. These systems have become increasingly popular nowadays and ar"/>
          <p:cNvSpPr txBox="1">
            <a:spLocks noGrp="1"/>
          </p:cNvSpPr>
          <p:nvPr>
            <p:ph type="body" idx="1"/>
          </p:nvPr>
        </p:nvSpPr>
        <p:spPr>
          <a:xfrm>
            <a:off x="548640" y="2381718"/>
            <a:ext cx="23347680" cy="10387665"/>
          </a:xfrm>
          <a:prstGeom prst="rect">
            <a:avLst/>
          </a:prstGeom>
        </p:spPr>
        <p:txBody>
          <a:bodyPr>
            <a:normAutofit/>
          </a:bodyPr>
          <a:lstStyle/>
          <a:p>
            <a:pPr marL="457200" indent="-457200" defTabSz="457200">
              <a:spcBef>
                <a:spcPts val="1200"/>
              </a:spcBef>
              <a:buFont typeface="Arial" panose="020B0604020202020204" pitchFamily="34" charset="0"/>
              <a:buChar char="•"/>
              <a:defRPr sz="3000" spc="0"/>
            </a:pPr>
            <a:r>
              <a:rPr sz="4800" dirty="0">
                <a:latin typeface="Times New Roman" panose="02020603050405020304" pitchFamily="18" charset="0"/>
                <a:cs typeface="Times New Roman" panose="02020603050405020304" pitchFamily="18" charset="0"/>
              </a:rPr>
              <a:t>A recommendation system or recommendation engine is a model used for information filtering where it tries to predict the preferences of a user and provide suggests based on these preferences. </a:t>
            </a:r>
            <a:endParaRPr lang="en-US" sz="4800" dirty="0">
              <a:latin typeface="Times New Roman" panose="02020603050405020304" pitchFamily="18" charset="0"/>
              <a:cs typeface="Times New Roman" panose="02020603050405020304" pitchFamily="18" charset="0"/>
            </a:endParaRPr>
          </a:p>
          <a:p>
            <a:pPr marL="457200" indent="-457200" defTabSz="457200">
              <a:spcBef>
                <a:spcPts val="1200"/>
              </a:spcBef>
              <a:buFont typeface="Arial" panose="020B0604020202020204" pitchFamily="34" charset="0"/>
              <a:buChar char="•"/>
              <a:defRPr sz="3000" spc="0"/>
            </a:pPr>
            <a:r>
              <a:rPr sz="4800" dirty="0">
                <a:latin typeface="Times New Roman" panose="02020603050405020304" pitchFamily="18" charset="0"/>
                <a:cs typeface="Times New Roman" panose="02020603050405020304" pitchFamily="18" charset="0"/>
              </a:rPr>
              <a:t>These systems have become increasingly popular nowadays and are widely used today in areas such as movies, music, books, videos, clothing, restaurants, food, places and other utilities. These systems collect information about a user's preferences and then use this information to improve their suggestions in the future. </a:t>
            </a:r>
          </a:p>
          <a:p>
            <a:pPr marL="457200" indent="-457200" defTabSz="457200">
              <a:spcBef>
                <a:spcPts val="1200"/>
              </a:spcBef>
              <a:buFont typeface="Arial" panose="020B0604020202020204" pitchFamily="34" charset="0"/>
              <a:buChar char="•"/>
              <a:defRPr sz="3000" spc="0"/>
            </a:pPr>
            <a:r>
              <a:rPr sz="4800" dirty="0">
                <a:latin typeface="Times New Roman" panose="02020603050405020304" pitchFamily="18" charset="0"/>
                <a:cs typeface="Times New Roman" panose="02020603050405020304" pitchFamily="18" charset="0"/>
              </a:rPr>
              <a:t>Movies are a part and parcel of life. There are different types of movies like some for entertainment, some for educational purposes, some are animated movies for children, and some are horror movies or action films. </a:t>
            </a:r>
            <a:endParaRPr lang="en-US" sz="4800" dirty="0">
              <a:latin typeface="Times New Roman" panose="02020603050405020304" pitchFamily="18" charset="0"/>
              <a:cs typeface="Times New Roman" panose="02020603050405020304" pitchFamily="18" charset="0"/>
            </a:endParaRPr>
          </a:p>
          <a:p>
            <a:pPr marL="457200" indent="-457200" defTabSz="457200">
              <a:spcBef>
                <a:spcPts val="1200"/>
              </a:spcBef>
              <a:buFont typeface="Arial" panose="020B0604020202020204" pitchFamily="34" charset="0"/>
              <a:buChar char="•"/>
              <a:defRPr sz="3000" spc="0"/>
            </a:pPr>
            <a:r>
              <a:rPr lang="en-US" sz="4800" dirty="0">
                <a:latin typeface="Times New Roman" panose="02020603050405020304" pitchFamily="18" charset="0"/>
                <a:cs typeface="Times New Roman" panose="02020603050405020304" pitchFamily="18" charset="0"/>
              </a:rPr>
              <a:t>Movies can be easily differentiated through their genres like comedy, thriller, animation, action etc. Other way to distinguish among movies can be either by releasing year, language, director etc. </a:t>
            </a:r>
          </a:p>
        </p:txBody>
      </p:sp>
      <p:pic>
        <p:nvPicPr>
          <p:cNvPr id="2" name="Picture 1">
            <a:extLst>
              <a:ext uri="{FF2B5EF4-FFF2-40B4-BE49-F238E27FC236}">
                <a16:creationId xmlns:a16="http://schemas.microsoft.com/office/drawing/2014/main" id="{F9F48080-D50C-5416-B7E4-6DFC3C0774CD}"/>
              </a:ext>
            </a:extLst>
          </p:cNvPr>
          <p:cNvPicPr>
            <a:picLocks noChangeAspect="1"/>
          </p:cNvPicPr>
          <p:nvPr/>
        </p:nvPicPr>
        <p:blipFill>
          <a:blip r:embed="rId2"/>
          <a:stretch>
            <a:fillRect/>
          </a:stretch>
        </p:blipFill>
        <p:spPr>
          <a:xfrm>
            <a:off x="0" y="12496841"/>
            <a:ext cx="24384000" cy="1219159"/>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DFEB5-072F-5E62-C67A-119688164BA5}"/>
              </a:ext>
            </a:extLst>
          </p:cNvPr>
          <p:cNvSpPr>
            <a:spLocks noGrp="1"/>
          </p:cNvSpPr>
          <p:nvPr>
            <p:ph type="title"/>
          </p:nvPr>
        </p:nvSpPr>
        <p:spPr>
          <a:xfrm>
            <a:off x="1206500" y="822961"/>
            <a:ext cx="21971000" cy="1280160"/>
          </a:xfrm>
        </p:spPr>
        <p:txBody>
          <a:bodyPr>
            <a:normAutofit fontScale="90000"/>
          </a:bodyPr>
          <a:lstStyle/>
          <a:p>
            <a:r>
              <a:rPr lang="en-US" dirty="0"/>
              <a:t>Originality</a:t>
            </a:r>
            <a:br>
              <a:rPr lang="en-US" dirty="0"/>
            </a:br>
            <a:endParaRPr lang="en-US" dirty="0"/>
          </a:p>
        </p:txBody>
      </p:sp>
      <p:sp>
        <p:nvSpPr>
          <p:cNvPr id="3" name="Text Placeholder 2">
            <a:extLst>
              <a:ext uri="{FF2B5EF4-FFF2-40B4-BE49-F238E27FC236}">
                <a16:creationId xmlns:a16="http://schemas.microsoft.com/office/drawing/2014/main" id="{B7FC6BC2-29A6-8127-0695-7B32DFD4DCAB}"/>
              </a:ext>
            </a:extLst>
          </p:cNvPr>
          <p:cNvSpPr>
            <a:spLocks noGrp="1"/>
          </p:cNvSpPr>
          <p:nvPr>
            <p:ph type="body" sz="quarter" idx="21"/>
          </p:nvPr>
        </p:nvSpPr>
        <p:spPr/>
        <p:txBody>
          <a:bodyPr/>
          <a:lstStyle/>
          <a:p>
            <a:r>
              <a:rPr lang="en-US" dirty="0"/>
              <a:t>Factors:</a:t>
            </a:r>
          </a:p>
        </p:txBody>
      </p:sp>
      <p:sp>
        <p:nvSpPr>
          <p:cNvPr id="4" name="Text Placeholder 3">
            <a:extLst>
              <a:ext uri="{FF2B5EF4-FFF2-40B4-BE49-F238E27FC236}">
                <a16:creationId xmlns:a16="http://schemas.microsoft.com/office/drawing/2014/main" id="{76258364-5435-8AD3-ABE0-AAB9D3273ECC}"/>
              </a:ext>
            </a:extLst>
          </p:cNvPr>
          <p:cNvSpPr>
            <a:spLocks noGrp="1"/>
          </p:cNvSpPr>
          <p:nvPr>
            <p:ph type="body" idx="1"/>
          </p:nvPr>
        </p:nvSpPr>
        <p:spPr>
          <a:xfrm>
            <a:off x="1206500" y="3577583"/>
            <a:ext cx="21971000" cy="8926933"/>
          </a:xfrm>
        </p:spPr>
        <p:txBody>
          <a:bodyPr/>
          <a:lstStyle/>
          <a:p>
            <a:pPr marL="0" marR="0">
              <a:spcBef>
                <a:spcPts val="0"/>
              </a:spcBef>
              <a:spcAft>
                <a:spcPts val="1500"/>
              </a:spcAft>
            </a:pPr>
            <a:r>
              <a:rPr lang="en-US" sz="40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The originality of a movie recommendation system using machine learning (ML) will depend on a number of factors, including the data that is used to train the system and the specific techniques and approaches that are used to build the system.</a:t>
            </a:r>
            <a:endParaRPr lang="en-US" sz="4000" dirty="0">
              <a:effectLst/>
              <a:latin typeface="Times New Roman" panose="02020603050405020304" pitchFamily="18" charset="0"/>
              <a:ea typeface="Arial Unicode MS"/>
              <a:cs typeface="Times New Roman" panose="02020603050405020304" pitchFamily="18" charset="0"/>
            </a:endParaRPr>
          </a:p>
          <a:p>
            <a:pPr marL="0" marR="0">
              <a:spcBef>
                <a:spcPts val="1500"/>
              </a:spcBef>
              <a:spcAft>
                <a:spcPts val="1500"/>
              </a:spcAft>
            </a:pPr>
            <a:r>
              <a:rPr lang="en-US" sz="40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One way to increase the originality of a movie recommendation system is to use a diverse and comprehensive dataset that includes a wide variety of movies and user preferences. This can help the system to recommend a wider range of movies to users and avoid recommending the same types of movies over and over.</a:t>
            </a:r>
            <a:endParaRPr lang="en-US" sz="4000" dirty="0">
              <a:effectLst/>
              <a:latin typeface="Times New Roman" panose="02020603050405020304" pitchFamily="18" charset="0"/>
              <a:ea typeface="Arial Unicode MS"/>
              <a:cs typeface="Times New Roman" panose="02020603050405020304" pitchFamily="18" charset="0"/>
            </a:endParaRPr>
          </a:p>
          <a:p>
            <a:pPr marL="0" marR="0">
              <a:spcBef>
                <a:spcPts val="1500"/>
              </a:spcBef>
              <a:spcAft>
                <a:spcPts val="1500"/>
              </a:spcAft>
            </a:pPr>
            <a:r>
              <a:rPr lang="en-US" sz="40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In addition, using innovative techniques and approaches to build the system can also increase its originality. For example, using advanced ML techniques like deep learning or incorporating additional data sources, such as social media data, can help the system to make more personalized and original recommendations to users.</a:t>
            </a:r>
            <a:endParaRPr lang="en-US" sz="4000" dirty="0">
              <a:effectLst/>
              <a:latin typeface="Times New Roman" panose="02020603050405020304" pitchFamily="18" charset="0"/>
              <a:ea typeface="Arial Unicode MS"/>
              <a:cs typeface="Times New Roman" panose="02020603050405020304" pitchFamily="18" charset="0"/>
            </a:endParaRPr>
          </a:p>
          <a:p>
            <a:pPr marL="0" marR="0">
              <a:spcBef>
                <a:spcPts val="1500"/>
              </a:spcBef>
              <a:spcAft>
                <a:spcPts val="0"/>
              </a:spcAft>
            </a:pPr>
            <a:r>
              <a:rPr lang="en-US" sz="40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Overall, the originality of a movie recommendation system using ML will depend on the efforts put into creating a diverse and comprehensive dataset and using innovative techniques to build the system</a:t>
            </a:r>
            <a:endParaRPr lang="en-US" sz="4000" dirty="0">
              <a:effectLst/>
              <a:latin typeface="Times New Roman" panose="02020603050405020304" pitchFamily="18" charset="0"/>
              <a:ea typeface="Arial Unicode MS"/>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CFD2AE57-B40F-B767-B7C9-5E90BC76BA99}"/>
              </a:ext>
            </a:extLst>
          </p:cNvPr>
          <p:cNvPicPr>
            <a:picLocks noChangeAspect="1"/>
          </p:cNvPicPr>
          <p:nvPr/>
        </p:nvPicPr>
        <p:blipFill>
          <a:blip r:embed="rId2"/>
          <a:stretch>
            <a:fillRect/>
          </a:stretch>
        </p:blipFill>
        <p:spPr>
          <a:xfrm>
            <a:off x="0" y="12496841"/>
            <a:ext cx="24384000" cy="1219159"/>
          </a:xfrm>
          <a:prstGeom prst="rect">
            <a:avLst/>
          </a:prstGeom>
        </p:spPr>
      </p:pic>
    </p:spTree>
    <p:extLst>
      <p:ext uri="{BB962C8B-B14F-4D97-AF65-F5344CB8AC3E}">
        <p14:creationId xmlns:p14="http://schemas.microsoft.com/office/powerpoint/2010/main" val="176225200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7E3F534-B575-F0EB-BFBF-4AE427F6B3B0}"/>
              </a:ext>
            </a:extLst>
          </p:cNvPr>
          <p:cNvSpPr>
            <a:spLocks noGrp="1"/>
          </p:cNvSpPr>
          <p:nvPr>
            <p:ph type="body" idx="1"/>
          </p:nvPr>
        </p:nvSpPr>
        <p:spPr>
          <a:xfrm>
            <a:off x="1206500" y="335280"/>
            <a:ext cx="21971000" cy="12169236"/>
          </a:xfrm>
        </p:spPr>
        <p:txBody>
          <a:bodyPr/>
          <a:lstStyle/>
          <a:p>
            <a:r>
              <a:rPr lang="en-US" sz="6600" b="1" dirty="0">
                <a:latin typeface="+mj-lt"/>
                <a:cs typeface="Times New Roman" panose="02020603050405020304" pitchFamily="18" charset="0"/>
              </a:rPr>
              <a:t>Cosine similarity</a:t>
            </a:r>
          </a:p>
          <a:p>
            <a:pPr marL="0" indent="0">
              <a:buNone/>
            </a:pPr>
            <a:endParaRPr lang="en-US" dirty="0"/>
          </a:p>
        </p:txBody>
      </p:sp>
      <p:pic>
        <p:nvPicPr>
          <p:cNvPr id="5" name="Picture 4">
            <a:extLst>
              <a:ext uri="{FF2B5EF4-FFF2-40B4-BE49-F238E27FC236}">
                <a16:creationId xmlns:a16="http://schemas.microsoft.com/office/drawing/2014/main" id="{B1D22151-C2EF-A4B0-9D1C-9ED67C288CD2}"/>
              </a:ext>
            </a:extLst>
          </p:cNvPr>
          <p:cNvPicPr>
            <a:picLocks noChangeAspect="1"/>
          </p:cNvPicPr>
          <p:nvPr/>
        </p:nvPicPr>
        <p:blipFill>
          <a:blip r:embed="rId2"/>
          <a:stretch>
            <a:fillRect/>
          </a:stretch>
        </p:blipFill>
        <p:spPr>
          <a:xfrm>
            <a:off x="1206500" y="1581102"/>
            <a:ext cx="21744939" cy="10553795"/>
          </a:xfrm>
          <a:prstGeom prst="rect">
            <a:avLst/>
          </a:prstGeom>
        </p:spPr>
      </p:pic>
      <p:pic>
        <p:nvPicPr>
          <p:cNvPr id="6" name="Picture 5">
            <a:extLst>
              <a:ext uri="{FF2B5EF4-FFF2-40B4-BE49-F238E27FC236}">
                <a16:creationId xmlns:a16="http://schemas.microsoft.com/office/drawing/2014/main" id="{D703D622-C7B0-AEC2-5598-B0BDE6549F28}"/>
              </a:ext>
            </a:extLst>
          </p:cNvPr>
          <p:cNvPicPr>
            <a:picLocks noChangeAspect="1"/>
          </p:cNvPicPr>
          <p:nvPr/>
        </p:nvPicPr>
        <p:blipFill>
          <a:blip r:embed="rId3"/>
          <a:stretch>
            <a:fillRect/>
          </a:stretch>
        </p:blipFill>
        <p:spPr>
          <a:xfrm>
            <a:off x="0" y="12496841"/>
            <a:ext cx="24384000" cy="1219159"/>
          </a:xfrm>
          <a:prstGeom prst="rect">
            <a:avLst/>
          </a:prstGeom>
        </p:spPr>
      </p:pic>
    </p:spTree>
    <p:extLst>
      <p:ext uri="{BB962C8B-B14F-4D97-AF65-F5344CB8AC3E}">
        <p14:creationId xmlns:p14="http://schemas.microsoft.com/office/powerpoint/2010/main" val="15885592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A recommendation system or recommendation engine is a model used for information filtering where it tries to predict the preferences of a user and provide suggests based on these preferences. These systems have become increasingly popular nowadays and ar"/>
          <p:cNvSpPr txBox="1">
            <a:spLocks noGrp="1"/>
          </p:cNvSpPr>
          <p:nvPr>
            <p:ph type="body" idx="1"/>
          </p:nvPr>
        </p:nvSpPr>
        <p:spPr>
          <a:xfrm>
            <a:off x="548640" y="548640"/>
            <a:ext cx="23347680" cy="12220743"/>
          </a:xfrm>
          <a:prstGeom prst="rect">
            <a:avLst/>
          </a:prstGeom>
        </p:spPr>
        <p:txBody>
          <a:bodyPr>
            <a:normAutofit fontScale="92500"/>
          </a:bodyPr>
          <a:lstStyle/>
          <a:p>
            <a:pPr marL="457200" indent="-457200" defTabSz="457200">
              <a:spcBef>
                <a:spcPts val="1200"/>
              </a:spcBef>
              <a:buFont typeface="Arial" panose="020B0604020202020204" pitchFamily="34" charset="0"/>
              <a:buChar char="•"/>
              <a:defRPr sz="3000" spc="0"/>
            </a:pPr>
            <a:r>
              <a:rPr lang="en-US" sz="4300" b="0" i="0" dirty="0">
                <a:solidFill>
                  <a:srgbClr val="374151"/>
                </a:solidFill>
                <a:effectLst/>
                <a:latin typeface="Times New Roman" panose="02020603050405020304" pitchFamily="18" charset="0"/>
                <a:cs typeface="Times New Roman" panose="02020603050405020304" pitchFamily="18" charset="0"/>
              </a:rPr>
              <a:t>Cosine similarity is a measure of similarity between two vectors that is often used in recommendation systems and natural language processing tasks. Here are a few key points about how cosine similarity might be used in a movie recommendation system using machine learning with content filtering:</a:t>
            </a:r>
          </a:p>
          <a:p>
            <a:pPr algn="l">
              <a:buFont typeface="+mj-lt"/>
              <a:buAutoNum type="arabicPeriod"/>
            </a:pPr>
            <a:r>
              <a:rPr lang="en-US" sz="4300" b="1" i="0" dirty="0">
                <a:solidFill>
                  <a:srgbClr val="374151"/>
                </a:solidFill>
                <a:effectLst/>
                <a:latin typeface="Times New Roman" panose="02020603050405020304" pitchFamily="18" charset="0"/>
                <a:cs typeface="Times New Roman" panose="02020603050405020304" pitchFamily="18" charset="0"/>
              </a:rPr>
              <a:t>Vector representation of movies</a:t>
            </a:r>
            <a:r>
              <a:rPr lang="en-US" sz="4300" b="0" i="0" dirty="0">
                <a:solidFill>
                  <a:srgbClr val="374151"/>
                </a:solidFill>
                <a:effectLst/>
                <a:latin typeface="Times New Roman" panose="02020603050405020304" pitchFamily="18" charset="0"/>
                <a:cs typeface="Times New Roman" panose="02020603050405020304" pitchFamily="18" charset="0"/>
              </a:rPr>
              <a:t>: In order to use cosine similarity, the movies being recommended must be represented as vectors of features or characteristics. These vectors could include features such as the genre, cast, plot summary, or ratings of the movies.</a:t>
            </a:r>
          </a:p>
          <a:p>
            <a:pPr algn="l">
              <a:buFont typeface="+mj-lt"/>
              <a:buAutoNum type="arabicPeriod"/>
            </a:pPr>
            <a:r>
              <a:rPr lang="en-US" sz="4300" b="1" i="0" dirty="0">
                <a:solidFill>
                  <a:srgbClr val="374151"/>
                </a:solidFill>
                <a:effectLst/>
                <a:latin typeface="Times New Roman" panose="02020603050405020304" pitchFamily="18" charset="0"/>
                <a:cs typeface="Times New Roman" panose="02020603050405020304" pitchFamily="18" charset="0"/>
              </a:rPr>
              <a:t>Calculating similarity: </a:t>
            </a:r>
            <a:r>
              <a:rPr lang="en-US" sz="4300" b="0" i="0" dirty="0">
                <a:solidFill>
                  <a:srgbClr val="374151"/>
                </a:solidFill>
                <a:effectLst/>
                <a:latin typeface="Times New Roman" panose="02020603050405020304" pitchFamily="18" charset="0"/>
                <a:cs typeface="Times New Roman" panose="02020603050405020304" pitchFamily="18" charset="0"/>
              </a:rPr>
              <a:t>To calculate the cosine similarity between two movies, the dot product of the two movie vectors is divided by the product of their magnitudes. This results in a similarity score between 0 and 1, with higher values indicating greater similarity.</a:t>
            </a:r>
          </a:p>
          <a:p>
            <a:pPr algn="l">
              <a:buFont typeface="+mj-lt"/>
              <a:buAutoNum type="arabicPeriod"/>
            </a:pPr>
            <a:r>
              <a:rPr lang="en-US" sz="4300" b="1" i="0" dirty="0">
                <a:solidFill>
                  <a:srgbClr val="374151"/>
                </a:solidFill>
                <a:effectLst/>
                <a:latin typeface="Times New Roman" panose="02020603050405020304" pitchFamily="18" charset="0"/>
                <a:cs typeface="Times New Roman" panose="02020603050405020304" pitchFamily="18" charset="0"/>
              </a:rPr>
              <a:t>Recommendation generation: </a:t>
            </a:r>
            <a:r>
              <a:rPr lang="en-US" sz="4300" b="0" i="0" dirty="0">
                <a:solidFill>
                  <a:srgbClr val="374151"/>
                </a:solidFill>
                <a:effectLst/>
                <a:latin typeface="Times New Roman" panose="02020603050405020304" pitchFamily="18" charset="0"/>
                <a:cs typeface="Times New Roman" panose="02020603050405020304" pitchFamily="18" charset="0"/>
              </a:rPr>
              <a:t>The cosine similarity scores between a given movie and all other movies in the dataset can be used to generate recommendations for the user. The movies with the highest similarity scores can be ranked and presented to the user as recommendations.</a:t>
            </a:r>
          </a:p>
          <a:p>
            <a:pPr algn="l">
              <a:buFont typeface="+mj-lt"/>
              <a:buAutoNum type="arabicPeriod"/>
            </a:pPr>
            <a:r>
              <a:rPr lang="en-US" sz="4300" b="1" i="0" dirty="0">
                <a:solidFill>
                  <a:srgbClr val="374151"/>
                </a:solidFill>
                <a:effectLst/>
                <a:latin typeface="Times New Roman" panose="02020603050405020304" pitchFamily="18" charset="0"/>
                <a:cs typeface="Times New Roman" panose="02020603050405020304" pitchFamily="18" charset="0"/>
              </a:rPr>
              <a:t>Content filtering: </a:t>
            </a:r>
            <a:r>
              <a:rPr lang="en-US" sz="4300" b="0" i="0" dirty="0">
                <a:solidFill>
                  <a:srgbClr val="374151"/>
                </a:solidFill>
                <a:effectLst/>
                <a:latin typeface="Times New Roman" panose="02020603050405020304" pitchFamily="18" charset="0"/>
                <a:cs typeface="Times New Roman" panose="02020603050405020304" pitchFamily="18" charset="0"/>
              </a:rPr>
              <a:t>Cosine similarity can also potentially be used to filter out movies that contain inappropriate or offensive content. For example, the movie vectors could include a feature indicating the content rating of the movie, and the recommendation system could be configured to exclude movies with certain content ratings.</a:t>
            </a:r>
          </a:p>
          <a:p>
            <a:pPr algn="l"/>
            <a:r>
              <a:rPr lang="en-US" sz="4300" b="0" i="0" dirty="0">
                <a:solidFill>
                  <a:srgbClr val="374151"/>
                </a:solidFill>
                <a:effectLst/>
                <a:latin typeface="Times New Roman" panose="02020603050405020304" pitchFamily="18" charset="0"/>
                <a:cs typeface="Times New Roman" panose="02020603050405020304" pitchFamily="18" charset="0"/>
              </a:rPr>
              <a:t>Overall, cosine similarity is a useful tool for calculating the similarity between movies in a recommendation system and can be used in combination with other techniques to generate personalized recommendations for users.</a:t>
            </a:r>
          </a:p>
          <a:p>
            <a:pPr marL="457200" indent="-457200" defTabSz="457200">
              <a:spcBef>
                <a:spcPts val="1200"/>
              </a:spcBef>
              <a:buFont typeface="Arial" panose="020B0604020202020204" pitchFamily="34" charset="0"/>
              <a:buChar char="•"/>
              <a:defRPr sz="3000" spc="0"/>
            </a:pPr>
            <a:endParaRPr lang="en-US" sz="48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F9F48080-D50C-5416-B7E4-6DFC3C0774CD}"/>
              </a:ext>
            </a:extLst>
          </p:cNvPr>
          <p:cNvPicPr>
            <a:picLocks noChangeAspect="1"/>
          </p:cNvPicPr>
          <p:nvPr/>
        </p:nvPicPr>
        <p:blipFill>
          <a:blip r:embed="rId2"/>
          <a:stretch>
            <a:fillRect/>
          </a:stretch>
        </p:blipFill>
        <p:spPr>
          <a:xfrm>
            <a:off x="0" y="12496841"/>
            <a:ext cx="24384000" cy="1219159"/>
          </a:xfrm>
          <a:prstGeom prst="rect">
            <a:avLst/>
          </a:prstGeom>
        </p:spPr>
      </p:pic>
    </p:spTree>
    <p:extLst>
      <p:ext uri="{BB962C8B-B14F-4D97-AF65-F5344CB8AC3E}">
        <p14:creationId xmlns:p14="http://schemas.microsoft.com/office/powerpoint/2010/main" val="415579511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47D222F-E8FD-9FDA-1469-F8ED05DE6CEB}"/>
              </a:ext>
            </a:extLst>
          </p:cNvPr>
          <p:cNvSpPr>
            <a:spLocks noGrp="1"/>
          </p:cNvSpPr>
          <p:nvPr>
            <p:ph type="body" sz="half" idx="1"/>
          </p:nvPr>
        </p:nvSpPr>
        <p:spPr>
          <a:xfrm>
            <a:off x="1206500" y="579120"/>
            <a:ext cx="10558780" cy="10302240"/>
          </a:xfrm>
        </p:spPr>
        <p:txBody>
          <a:bodyPr>
            <a:normAutofit/>
          </a:bodyPr>
          <a:lstStyle/>
          <a:p>
            <a:r>
              <a:rPr lang="en-US" b="0" i="0" dirty="0">
                <a:solidFill>
                  <a:srgbClr val="374151"/>
                </a:solidFill>
                <a:effectLst/>
                <a:latin typeface="Times New Roman" panose="02020603050405020304" pitchFamily="18" charset="0"/>
                <a:cs typeface="Times New Roman" panose="02020603050405020304" pitchFamily="18" charset="0"/>
              </a:rPr>
              <a:t>Using cosine similarity as a measure of similarity in a movie recommendation system using machine learning with content filtering is a common approach, and on its own may not necessarily contribute significantly to the originality of the project. However, there are other factors that could potentially contribute to the originality of your project, such as the specific data sources and features used as input, the evaluation metrics and results achieved, and any novel or innovative machine learning approaches or techniques that you have employed.</a:t>
            </a:r>
            <a:endParaRPr lang="en-US"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758FFB7C-59C3-07EC-E256-8D9584555013}"/>
              </a:ext>
            </a:extLst>
          </p:cNvPr>
          <p:cNvPicPr>
            <a:picLocks noChangeAspect="1"/>
          </p:cNvPicPr>
          <p:nvPr/>
        </p:nvPicPr>
        <p:blipFill>
          <a:blip r:embed="rId2">
            <a:extLst>
              <a:ext uri="{BEBA8EAE-BF5A-486C-A8C5-ECC9F3942E4B}">
                <a14:imgProps xmlns:a14="http://schemas.microsoft.com/office/drawing/2010/main">
                  <a14:imgLayer r:embed="rId3">
                    <a14:imgEffect>
                      <a14:artisticFilmGrain/>
                    </a14:imgEffect>
                  </a14:imgLayer>
                </a14:imgProps>
              </a:ext>
            </a:extLst>
          </a:blip>
          <a:stretch>
            <a:fillRect/>
          </a:stretch>
        </p:blipFill>
        <p:spPr>
          <a:xfrm>
            <a:off x="12618720" y="2407920"/>
            <a:ext cx="10985500" cy="801624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6" name="Picture 15">
            <a:extLst>
              <a:ext uri="{FF2B5EF4-FFF2-40B4-BE49-F238E27FC236}">
                <a16:creationId xmlns:a16="http://schemas.microsoft.com/office/drawing/2014/main" id="{A6F324F3-8DDB-6B63-B46F-4AEF49E615B9}"/>
              </a:ext>
            </a:extLst>
          </p:cNvPr>
          <p:cNvPicPr>
            <a:picLocks noChangeAspect="1"/>
          </p:cNvPicPr>
          <p:nvPr/>
        </p:nvPicPr>
        <p:blipFill>
          <a:blip r:embed="rId4"/>
          <a:stretch>
            <a:fillRect/>
          </a:stretch>
        </p:blipFill>
        <p:spPr>
          <a:xfrm>
            <a:off x="0" y="12496841"/>
            <a:ext cx="24384000" cy="1219159"/>
          </a:xfrm>
          <a:prstGeom prst="rect">
            <a:avLst/>
          </a:prstGeom>
        </p:spPr>
      </p:pic>
    </p:spTree>
    <p:extLst>
      <p:ext uri="{BB962C8B-B14F-4D97-AF65-F5344CB8AC3E}">
        <p14:creationId xmlns:p14="http://schemas.microsoft.com/office/powerpoint/2010/main" val="1485790920"/>
      </p:ext>
    </p:extLst>
  </p:cSld>
  <p:clrMapOvr>
    <a:masterClrMapping/>
  </p:clrMapOvr>
  <p:transition spd="med"/>
</p:sld>
</file>

<file path=ppt/theme/theme1.xml><?xml version="1.0" encoding="utf-8"?>
<a:theme xmlns:a="http://schemas.openxmlformats.org/drawingml/2006/main" name="33_DynamicLight">
  <a:themeElements>
    <a:clrScheme name="33_DynamicLight">
      <a:dk1>
        <a:srgbClr val="5E5E5E"/>
      </a:dk1>
      <a:lt1>
        <a:srgbClr val="005E00"/>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3_DynamicLight">
  <a:themeElements>
    <a:clrScheme name="33_DynamicLight">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614</TotalTime>
  <Words>2140</Words>
  <Application>Microsoft Office PowerPoint</Application>
  <PresentationFormat>Custom</PresentationFormat>
  <Paragraphs>128</Paragraphs>
  <Slides>25</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25</vt:i4>
      </vt:variant>
    </vt:vector>
  </HeadingPairs>
  <TitlesOfParts>
    <vt:vector size="35" baseType="lpstr">
      <vt:lpstr>Arial</vt:lpstr>
      <vt:lpstr>Calibri</vt:lpstr>
      <vt:lpstr>Helvetica Neue</vt:lpstr>
      <vt:lpstr>Helvetica Neue Medium</vt:lpstr>
      <vt:lpstr>Marker Felt</vt:lpstr>
      <vt:lpstr>Söhne</vt:lpstr>
      <vt:lpstr>Times New Roman</vt:lpstr>
      <vt:lpstr>Times Roman</vt:lpstr>
      <vt:lpstr>33_DynamicLight</vt:lpstr>
      <vt:lpstr>Office Theme</vt:lpstr>
      <vt:lpstr>PowerPoint Presentation</vt:lpstr>
      <vt:lpstr>Movie Recommendation System Using ML</vt:lpstr>
      <vt:lpstr>Outline</vt:lpstr>
      <vt:lpstr>Motivation</vt:lpstr>
      <vt:lpstr>Introduction</vt:lpstr>
      <vt:lpstr>Originality </vt:lpstr>
      <vt:lpstr>PowerPoint Presentation</vt:lpstr>
      <vt:lpstr>PowerPoint Presentation</vt:lpstr>
      <vt:lpstr>PowerPoint Presentation</vt:lpstr>
      <vt:lpstr>Analytical Skills </vt:lpstr>
      <vt:lpstr>Methodology</vt:lpstr>
      <vt:lpstr>Methodology</vt:lpstr>
      <vt:lpstr>Data Collection</vt:lpstr>
      <vt:lpstr>Data Pre-Processing</vt:lpstr>
      <vt:lpstr>PowerPoint Presentation</vt:lpstr>
      <vt:lpstr>PowerPoint Presentation</vt:lpstr>
      <vt:lpstr>Code: (Back-End: Python)</vt:lpstr>
      <vt:lpstr>Results:</vt:lpstr>
      <vt:lpstr>Results:  Screenshots (Superman – II)</vt:lpstr>
      <vt:lpstr>PowerPoint Presentation</vt:lpstr>
      <vt:lpstr>Jurassic Park</vt:lpstr>
      <vt:lpstr>Discussion:</vt:lpstr>
      <vt:lpstr>Architecture </vt:lpstr>
      <vt:lpstr>Gantt chart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 Using ML</dc:title>
  <dc:creator>BOLISETTY SURYA PRAKASH</dc:creator>
  <cp:lastModifiedBy>BOLISETTY SURYA PRAKASH</cp:lastModifiedBy>
  <cp:revision>12</cp:revision>
  <dcterms:modified xsi:type="dcterms:W3CDTF">2022-12-29T11:51:21Z</dcterms:modified>
</cp:coreProperties>
</file>