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60" r:id="rId3"/>
    <p:sldId id="256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B80E-B7ED-446A-9BF0-1F8C592DE8A0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F11-DEF8-439F-8FBF-994ABE41F9D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10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B80E-B7ED-446A-9BF0-1F8C592DE8A0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F11-DEF8-439F-8FBF-994ABE41F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7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B80E-B7ED-446A-9BF0-1F8C592DE8A0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F11-DEF8-439F-8FBF-994ABE41F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3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B80E-B7ED-446A-9BF0-1F8C592DE8A0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F11-DEF8-439F-8FBF-994ABE41F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3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B80E-B7ED-446A-9BF0-1F8C592DE8A0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F11-DEF8-439F-8FBF-994ABE41F9D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61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B80E-B7ED-446A-9BF0-1F8C592DE8A0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F11-DEF8-439F-8FBF-994ABE41F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0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B80E-B7ED-446A-9BF0-1F8C592DE8A0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F11-DEF8-439F-8FBF-994ABE41F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9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B80E-B7ED-446A-9BF0-1F8C592DE8A0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F11-DEF8-439F-8FBF-994ABE41F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8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B80E-B7ED-446A-9BF0-1F8C592DE8A0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F11-DEF8-439F-8FBF-994ABE41F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4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34DB80E-B7ED-446A-9BF0-1F8C592DE8A0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C1BF11-DEF8-439F-8FBF-994ABE41F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0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B80E-B7ED-446A-9BF0-1F8C592DE8A0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F11-DEF8-439F-8FBF-994ABE41F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0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4DB80E-B7ED-446A-9BF0-1F8C592DE8A0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C1BF11-DEF8-439F-8FBF-994ABE41F9D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7S3AGgo9uE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03E1D2-A0F3-426A-9AA1-AC12F0FBC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7829"/>
            <a:ext cx="9144000" cy="192925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Left is Right</a:t>
            </a:r>
            <a:br>
              <a:rPr lang="en-US" dirty="0"/>
            </a:br>
            <a:r>
              <a:rPr lang="en-US" sz="2700" dirty="0"/>
              <a:t>"Left" is either "Right" or "Right" in our game. An interesting and challenging mind/word game played with Bose Frames Rondo that brightens your day and refreshes your mind.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C1A0DC-582D-4B94-A5F3-C1CEC58B5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2548"/>
            <a:ext cx="8007626" cy="163001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Team Members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Sabhari</a:t>
            </a:r>
            <a:r>
              <a:rPr lang="en-US" dirty="0"/>
              <a:t> Natarajan</a:t>
            </a:r>
          </a:p>
          <a:p>
            <a:r>
              <a:rPr lang="en-US" dirty="0"/>
              <a:t>Surya Murugavel Ravishankar</a:t>
            </a:r>
          </a:p>
          <a:p>
            <a:r>
              <a:rPr lang="en-US" dirty="0" err="1"/>
              <a:t>Vadhurshan</a:t>
            </a:r>
            <a:r>
              <a:rPr lang="en-US" dirty="0"/>
              <a:t> </a:t>
            </a:r>
            <a:r>
              <a:rPr lang="en-US" dirty="0" err="1"/>
              <a:t>Thangaraj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6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3A9B-EB38-4361-A0FE-96AF9C51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 and 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086E1-D515-4CCC-B684-F6A302BC0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9DFA-1D16-4E2F-9342-637C5B8033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Big Fish/Small Fish</a:t>
            </a:r>
          </a:p>
          <a:p>
            <a:pPr lvl="1"/>
            <a:r>
              <a:rPr lang="en-US" dirty="0"/>
              <a:t>Actions – Hand</a:t>
            </a:r>
          </a:p>
          <a:p>
            <a:pPr lvl="1"/>
            <a:r>
              <a:rPr lang="en-US" dirty="0"/>
              <a:t>Confusion – Flipped, Organizer’s actions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/>
              <a:t>Our Game</a:t>
            </a:r>
          </a:p>
          <a:p>
            <a:pPr lvl="1"/>
            <a:r>
              <a:rPr lang="en-US" dirty="0"/>
              <a:t>Actions – Head</a:t>
            </a:r>
          </a:p>
          <a:p>
            <a:pPr lvl="1"/>
            <a:r>
              <a:rPr lang="en-US" dirty="0"/>
              <a:t>Confusion – Flipped, More complex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D6AA7-457C-4B06-96E6-AF5E875D5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4F9F8-19AD-4C4D-99F3-E211AEADEA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To create a fun yet competitive game that tests your reflexes</a:t>
            </a:r>
          </a:p>
          <a:p>
            <a:r>
              <a:rPr lang="en-US" dirty="0"/>
              <a:t>To eliminate the need of visual feedback to play the game.</a:t>
            </a:r>
          </a:p>
          <a:p>
            <a:r>
              <a:rPr lang="en-US" dirty="0"/>
              <a:t>To provide exercise to the player’s neck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7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251D77-9D72-4667-8122-5A697F1A0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313" y="2644223"/>
            <a:ext cx="1857375" cy="3209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FEF5F1-367B-4459-AC47-AEC9CB4D1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487" y="701336"/>
            <a:ext cx="3037027" cy="1608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EF1FF7-BCF2-42F6-A154-CCB2E982923F}"/>
              </a:ext>
            </a:extLst>
          </p:cNvPr>
          <p:cNvSpPr txBox="1"/>
          <p:nvPr/>
        </p:nvSpPr>
        <p:spPr>
          <a:xfrm>
            <a:off x="5258541" y="2115721"/>
            <a:ext cx="167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Left/Right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489ED7-D6B3-4259-BA04-60A3CADD9999}"/>
              </a:ext>
            </a:extLst>
          </p:cNvPr>
          <p:cNvSpPr txBox="1"/>
          <p:nvPr/>
        </p:nvSpPr>
        <p:spPr>
          <a:xfrm>
            <a:off x="5449957" y="5971839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Front/Back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5225E2-D08C-450F-BB0E-C105E526A141}"/>
              </a:ext>
            </a:extLst>
          </p:cNvPr>
          <p:cNvSpPr txBox="1"/>
          <p:nvPr/>
        </p:nvSpPr>
        <p:spPr>
          <a:xfrm>
            <a:off x="4287915" y="135691"/>
            <a:ext cx="3497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4BBED5-6D36-493B-86A4-494412E42CE1}"/>
              </a:ext>
            </a:extLst>
          </p:cNvPr>
          <p:cNvSpPr txBox="1"/>
          <p:nvPr/>
        </p:nvSpPr>
        <p:spPr>
          <a:xfrm>
            <a:off x="159798" y="566678"/>
            <a:ext cx="4372075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</a:p>
          <a:p>
            <a:pPr marL="285750" indent="-285750" algn="just">
              <a:lnSpc>
                <a:spcPts val="25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hear 4 commands “Left”, “Right”, “Front” or “Back”. Tilt you head in the appropriate direction and stay there until the next command.</a:t>
            </a:r>
          </a:p>
          <a:p>
            <a:pPr marL="285750" indent="-285750" algn="just">
              <a:lnSpc>
                <a:spcPts val="25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hear “Left and Right Flipped” you tilt left, if you hear right and tilt right, if you hear left.</a:t>
            </a:r>
          </a:p>
          <a:p>
            <a:pPr marL="285750" indent="-285750" algn="just">
              <a:lnSpc>
                <a:spcPts val="25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current direction should be flipped with respect to the previous level. Example: If you hear “Left and Right Flipped” in level 1 and “Left and Right Flipped” in level 2, you will now tilt right if you hear right and tilt left if you hear left.</a:t>
            </a:r>
          </a:p>
          <a:p>
            <a:pPr marL="285750" indent="-285750" algn="just">
              <a:lnSpc>
                <a:spcPts val="25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speed of response increases each level.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1841E1-F24A-48FE-836F-31FB310E9193}"/>
              </a:ext>
            </a:extLst>
          </p:cNvPr>
          <p:cNvSpPr txBox="1"/>
          <p:nvPr/>
        </p:nvSpPr>
        <p:spPr>
          <a:xfrm>
            <a:off x="7660128" y="567465"/>
            <a:ext cx="4253705" cy="5011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</a:p>
          <a:p>
            <a:pPr marL="285750" indent="-285750" algn="just">
              <a:lnSpc>
                <a:spcPts val="25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gain scores according to the level you are in.</a:t>
            </a:r>
          </a:p>
          <a:p>
            <a:pPr marL="285750" indent="-285750" algn="just">
              <a:lnSpc>
                <a:spcPts val="25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lose a life each time you go wrong.</a:t>
            </a:r>
          </a:p>
          <a:p>
            <a:pPr marL="285750" indent="-285750" algn="just">
              <a:lnSpc>
                <a:spcPts val="25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complete a level with perfect score you get a bonus life.</a:t>
            </a:r>
          </a:p>
          <a:p>
            <a:pPr marL="285750" indent="-285750" algn="just">
              <a:lnSpc>
                <a:spcPts val="25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game is over when all lives are lost.</a:t>
            </a:r>
          </a:p>
          <a:p>
            <a:pPr marL="285750" indent="-285750" algn="just">
              <a:lnSpc>
                <a:spcPts val="25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use hint to see the current state(if left/right or front/back is flipped or not) at any level but you lose 100 points.</a:t>
            </a:r>
          </a:p>
          <a:p>
            <a:pPr marL="285750" indent="-285750" algn="just">
              <a:lnSpc>
                <a:spcPts val="25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win if you complete level 16.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9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A8DB-E1A3-4F92-A3B9-2A893508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34501"/>
            <a:ext cx="10058400" cy="902859"/>
          </a:xfrm>
        </p:spPr>
        <p:txBody>
          <a:bodyPr/>
          <a:lstStyle/>
          <a:p>
            <a:r>
              <a:rPr lang="en-US" dirty="0"/>
              <a:t>Demo Video</a:t>
            </a:r>
          </a:p>
        </p:txBody>
      </p:sp>
      <p:pic>
        <p:nvPicPr>
          <p:cNvPr id="4" name="Online Media 3" title="Left is Right Demo">
            <a:hlinkClick r:id="" action="ppaction://media"/>
            <a:extLst>
              <a:ext uri="{FF2B5EF4-FFF2-40B4-BE49-F238E27FC236}">
                <a16:creationId xmlns:a16="http://schemas.microsoft.com/office/drawing/2014/main" id="{B639C1C9-E930-4A29-AD1A-EA6316A25FD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51113" y="1846263"/>
            <a:ext cx="715168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7F44-FE16-41A4-A604-DCA373ED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436A0-F083-43AD-8AED-A297941E4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One of the additions would be to exploit the stereo speaker and have spatial sounds which will add to the confusion.</a:t>
            </a:r>
          </a:p>
          <a:p>
            <a:pPr algn="just"/>
            <a:r>
              <a:rPr lang="en-US" dirty="0"/>
              <a:t>The flipping pairs can be changed from not just left-right &amp; front-back to other combinations like front-left etc.</a:t>
            </a:r>
          </a:p>
          <a:p>
            <a:pPr algn="just"/>
            <a:r>
              <a:rPr lang="en-US" dirty="0"/>
              <a:t>A memory game, where the direction to be followed will be listed out and the player has to remember it and then follow the sequence. Ex, If Left-Right-Back-Front is the sequence, then the player has to tilt his head accordingly.</a:t>
            </a:r>
          </a:p>
          <a:p>
            <a:pPr algn="just"/>
            <a:r>
              <a:rPr lang="en-US" dirty="0"/>
              <a:t>Even further, the flipping commands can be added to the memory game.</a:t>
            </a:r>
          </a:p>
          <a:p>
            <a:pPr algn="just"/>
            <a:r>
              <a:rPr lang="en-US" dirty="0"/>
              <a:t>Another addition would be, adding direction like 'left-front', 'back-right' </a:t>
            </a:r>
            <a:r>
              <a:rPr lang="en-US" dirty="0" err="1"/>
              <a:t>etc</a:t>
            </a:r>
            <a:r>
              <a:rPr lang="en-US" dirty="0"/>
              <a:t>, instead of just left, right, front &amp; back.</a:t>
            </a:r>
          </a:p>
          <a:p>
            <a:pPr algn="just"/>
            <a:r>
              <a:rPr lang="en-US" dirty="0"/>
              <a:t>Can be converted to Android/IOS game.</a:t>
            </a:r>
          </a:p>
        </p:txBody>
      </p:sp>
    </p:spTree>
    <p:extLst>
      <p:ext uri="{BB962C8B-B14F-4D97-AF65-F5344CB8AC3E}">
        <p14:creationId xmlns:p14="http://schemas.microsoft.com/office/powerpoint/2010/main" val="192393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7F44-FE16-41A4-A604-DCA373EDE8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3016716"/>
            <a:ext cx="10058400" cy="82456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201113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265</TotalTime>
  <Words>468</Words>
  <Application>Microsoft Office PowerPoint</Application>
  <PresentationFormat>Widescreen</PresentationFormat>
  <Paragraphs>43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Left is Right "Left" is either "Right" or "Right" in our game. An interesting and challenging mind/word game played with Bose Frames Rondo that brightens your day and refreshes your mind.</vt:lpstr>
      <vt:lpstr>Inspiration and Goals</vt:lpstr>
      <vt:lpstr>PowerPoint Presentation</vt:lpstr>
      <vt:lpstr>Demo Video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Murugavel Ravishankar, Surya</dc:creator>
  <cp:lastModifiedBy>Surya Ravishankar</cp:lastModifiedBy>
  <cp:revision>14</cp:revision>
  <dcterms:created xsi:type="dcterms:W3CDTF">2020-01-19T09:47:14Z</dcterms:created>
  <dcterms:modified xsi:type="dcterms:W3CDTF">2020-01-19T14:14:17Z</dcterms:modified>
</cp:coreProperties>
</file>