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Meeting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on 2025-06-24 11:09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Discussion Points (Slide 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- Implement three steps for production order processing</a:t>
            </a:r>
          </a:p>
          <a:p>
            <a:pPr/>
            <a:r>
              <a:t>- Find cumulative data for production orders</a:t>
            </a:r>
          </a:p>
          <a:p>
            <a:pPr/>
            <a:r>
              <a:t>- Defend the logic</a:t>
            </a:r>
          </a:p>
          <a:p>
            <a:pPr/>
            <a:r>
              <a:t>- Send a draft email to the team</a:t>
            </a:r>
          </a:p>
          <a:p>
            <a:pPr/>
            <a:r>
              <a:t>- Prepare a presentation for the next day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Discussion Points (Slide 10)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5. **Next Steps and Timeline**</a:t>
            </a:r>
          </a:p>
          <a:p>
            <a:pPr/>
            <a:r>
              <a:t>Content:</a:t>
            </a:r>
          </a:p>
          <a:p>
            <a:pPr/>
            <a:r>
              <a:t>- The team will implement the three steps and reassess their progress</a:t>
            </a:r>
          </a:p>
          <a:p>
            <a:pPr/>
            <a:r>
              <a:t>- The team will send a draft email to the team with the findings and next steps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Discussion Points (Slide 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- The team will schedule a weekly optimization call to discuss progress and challenges</a:t>
            </a:r>
          </a:p>
          <a:p>
            <a:pPr/>
            <a:r>
              <a:t>Note: The content for each slide should be concise, clear, and actionable, summarizing the key points discussed during the meeting.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Discussion Points (Slide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**Meeting Type:** Technical Review</a:t>
            </a:r>
          </a:p>
          <a:p>
            <a:pPr/>
            <a:r>
              <a:t>**Summary:**</a:t>
            </a:r>
          </a:p>
          <a:p>
            <a:pPr/>
            <a:r>
              <a:t>- The meeting discussed implementing a logic for production order processing, focusing on finding cumulative data and defending the logic.</a:t>
            </a:r>
          </a:p>
          <a:p>
            <a:pPr/>
            <a:r>
              <a:t>- The team reviewed their approach, deciding to implement three steps and then reassess their progress.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Discussion Points (Slide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- They also discussed sending a draft email to the team and scheduling a weekly optimization call.</a:t>
            </a:r>
          </a:p>
          <a:p>
            <a:pPr/>
            <a:r>
              <a:t>- The meeting concluded with a plan to prepare a presentation for the next day.</a:t>
            </a:r>
          </a:p>
          <a:p>
            <a:pPr/>
            <a:r>
              <a:t>**Key Requirements/Action Points:**</a:t>
            </a:r>
          </a:p>
          <a:p>
            <a:pPr/>
            <a:r>
              <a:t>- Implement three steps for production order processing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Discussion Points (Slide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- Find cumulative data for production orders</a:t>
            </a:r>
          </a:p>
          <a:p>
            <a:pPr/>
            <a:r>
              <a:t>- Defend the logic</a:t>
            </a:r>
          </a:p>
          <a:p>
            <a:pPr/>
            <a:r>
              <a:t>- Send a draft email to the team</a:t>
            </a:r>
          </a:p>
          <a:p>
            <a:pPr/>
            <a:r>
              <a:t>- Prepare a presentation for the next day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Discussion Points (Slide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**Recommended PPT Type:** Timeline Deck</a:t>
            </a:r>
          </a:p>
          <a:p>
            <a:pPr/>
            <a:r>
              <a:t>**Number of Slides:** 5-6</a:t>
            </a:r>
          </a:p>
          <a:p>
            <a:pPr/>
            <a:r>
              <a:t>**Slide Breakdown:**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Discussion Points (Slide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1. **Meeting Objective**</a:t>
            </a:r>
          </a:p>
          <a:p>
            <a:pPr/>
            <a:r>
              <a:t>Content:</a:t>
            </a:r>
          </a:p>
          <a:p>
            <a:pPr/>
            <a:r>
              <a:t>- The meeting aimed to discuss and review the implementation of a logic for production order processing</a:t>
            </a:r>
          </a:p>
          <a:p>
            <a:pPr/>
            <a:r>
              <a:t>- The team focused on finding cumulative data and defending the logic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Discussion Points (Slide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- Decisions and action items were discussed and agreed upon</a:t>
            </a:r>
          </a:p>
          <a:p>
            <a:pPr/>
            <a:r>
              <a:t>2. **Approach and Logic**</a:t>
            </a:r>
          </a:p>
          <a:p>
            <a:pPr/>
            <a:r>
              <a:t>Content:</a:t>
            </a:r>
          </a:p>
          <a:p>
            <a:pPr/>
            <a:r>
              <a:t>- The team will implement three steps for production order processing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Discussion Points (Slide 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- The steps will involve finding cumulative data and defending the logic</a:t>
            </a:r>
          </a:p>
          <a:p>
            <a:pPr/>
            <a:r>
              <a:t>- The team will reassess their progress after implementing the steps</a:t>
            </a:r>
          </a:p>
          <a:p>
            <a:pPr/>
            <a:r>
              <a:t>3. **Communication and Collaboration**</a:t>
            </a:r>
          </a:p>
          <a:p>
            <a:pPr/>
            <a:r>
              <a:t>Content: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Discussion Points (Slide 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- The team will send a draft email to the team with the findings and next steps</a:t>
            </a:r>
          </a:p>
          <a:p>
            <a:pPr/>
            <a:r>
              <a:t>- The team will schedule a weekly optimization call to discuss progress and challenges</a:t>
            </a:r>
          </a:p>
          <a:p>
            <a:pPr/>
            <a:r>
              <a:t>4. **Action Items and Decisions**</a:t>
            </a:r>
          </a:p>
          <a:p>
            <a:pPr/>
            <a:r>
              <a:t>Content: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