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>
                <a:solidFill>
                  <a:srgbClr val="000000"/>
                </a:solidFill>
              </a:defRPr>
            </a:pPr>
            <a:r>
              <a:t>Hitachi Digital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>
                <a:solidFill>
                  <a:srgbClr val="646464"/>
                </a:solidFill>
              </a:defRPr>
            </a:pPr>
            <a:r>
              <a:t>Meeting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5486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>
                <a:solidFill>
                  <a:srgbClr val="000000"/>
                </a:solidFill>
              </a:defRPr>
            </a:pPr>
            <a:r>
              <a:t>Date: 25-06-2025 11:00 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</a:defRPr>
            </a:pPr>
            <a:r>
              <a:t>Meeting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Here are the extracted points, grouped into 3-5 bullet points per slide, with headings using '#' and content as bullet points: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**Slide 1: Meeting Summary**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Concerns about edge cases, especially for sequence overlaps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Need to finalize the scheduling logic for production orders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Plan to schedule another session post-lunch to finalize the notebook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**Slide 2: Integration with Optimization Tool**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</a:defRPr>
            </a:pPr>
            <a:r>
              <a:t>Integration with Optimization Tool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* Can we integrate this logic with the optimization tool we’re building?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Validate results using last month's production data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Need to prepare a presentation for Rohani on the updated model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**Slide 3: Checkpoint with QA Team**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</a:defRPr>
            </a:pPr>
            <a:r>
              <a:t>Checkpoint with QA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* Tomorrow's plan should include a checkpoint with the QA team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Ensure we’ve documented all assumptions in the logic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Run a dry test of the schedule on a weekend load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**Slide 4: Edge Cases and Overlaps**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</a:defRPr>
            </a:pPr>
            <a:r>
              <a:t>Edge Cases and Overlaps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* Concerns about edge cases, especially for sequence overlaps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Need to simulate a few use cases first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Ensure we’ve documented all assumptions in the logic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**Slide 5: Next Steps**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000000"/>
                </a:solidFill>
              </a:defRPr>
            </a:pPr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* Try to wrap up this sprint's targets by EOD tomorrow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Prepare a high-level walkthrough before the client demo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* Run a dry test of the schedule on a weekend load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>
                <a:solidFill>
                  <a:srgbClr val="000000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