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Constantia" pitchFamily="18" charset="0"/>
      <p:regular r:id="rId11"/>
      <p:bold r:id="rId12"/>
      <p:italic r:id="rId13"/>
      <p:boldItalic r:id="rId14"/>
    </p:embeddedFont>
    <p:embeddedFont>
      <p:font typeface="Wingdings 2" pitchFamily="18" charset="2"/>
      <p:regular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800fe6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800fe6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800fe6a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800fe6a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800fe6a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800fe6a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9/9/2023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Nithy\Downloads\WhatsApp%20Video%202023-04-26%20at%208.41.30%20PM.mp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61900"/>
            <a:ext cx="85206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HOME SECURITY USING IoT</a:t>
            </a:r>
            <a:endParaRPr sz="2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41900" y="3796450"/>
            <a:ext cx="30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BY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SURYA PRAKASH.G.M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</a:rPr>
              <a:t>21MEL022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/>
              <a:t>PROJECT DESCRIPTION:</a:t>
            </a:r>
            <a:endParaRPr sz="17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This  project is designed to alert the user whenever some security breach happens inside the house.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This system alerts the user via a call or </a:t>
            </a:r>
            <a:r>
              <a:rPr lang="en-US" sz="1200" dirty="0" err="1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sms</a:t>
            </a: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to his mobile phone through </a:t>
            </a:r>
            <a:r>
              <a:rPr lang="en-US" sz="1200" dirty="0" err="1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This project can be achieved by using PIR motion detection sensor or Infrared </a:t>
            </a:r>
            <a:r>
              <a:rPr lang="en-US" sz="1200" dirty="0" err="1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sensor,microcontroller</a:t>
            </a: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200" dirty="0" err="1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 app like </a:t>
            </a:r>
            <a:r>
              <a:rPr lang="en-US" sz="1200" dirty="0" err="1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blynk</a:t>
            </a:r>
            <a:endParaRPr lang="en-US" sz="1200" dirty="0" smtClean="0">
              <a:solidFill>
                <a:schemeClr val="bg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or IFTTT.</a:t>
            </a:r>
            <a:endParaRPr sz="1200">
              <a:solidFill>
                <a:schemeClr val="bg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COMPONENT REQUIRED:</a:t>
            </a:r>
            <a:endParaRPr sz="172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NodeMCU board</a:t>
            </a:r>
            <a:endParaRPr sz="12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 smtClean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PIR Motion sensor or Infrared senso</a:t>
            </a:r>
            <a:endParaRPr sz="12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Breadboard</a:t>
            </a:r>
            <a:endParaRPr sz="12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 smtClean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Jumper wires and LED</a:t>
            </a:r>
            <a:endParaRPr sz="12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1" dirty="0" smtClean="0">
                <a:solidFill>
                  <a:srgbClr val="FF0000"/>
                </a:solidFill>
              </a:rPr>
              <a:t>Demonstration </a:t>
            </a:r>
            <a:r>
              <a:rPr lang="en-IN" sz="3600" b="1" i="1" dirty="0">
                <a:solidFill>
                  <a:srgbClr val="FF0000"/>
                </a:solidFill>
              </a:rPr>
              <a:t>video</a:t>
            </a:r>
            <a:endParaRPr sz="3600" b="1" i="1" dirty="0">
              <a:solidFill>
                <a:srgbClr val="FF0000"/>
              </a:solidFill>
            </a:endParaRPr>
          </a:p>
        </p:txBody>
      </p:sp>
      <p:pic>
        <p:nvPicPr>
          <p:cNvPr id="4" name="WhatsApp Video 2023-04-26 at 8.41.30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52800" y="1657350"/>
            <a:ext cx="2438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85</Words>
  <Application>Microsoft Office PowerPoint</Application>
  <PresentationFormat>On-screen Show (16:9)</PresentationFormat>
  <Paragraphs>15</Paragraphs>
  <Slides>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Roboto</vt:lpstr>
      <vt:lpstr>Flow</vt:lpstr>
      <vt:lpstr>HOME SECURITY USING IoT</vt:lpstr>
      <vt:lpstr>PROJECT DESCRIPTION:</vt:lpstr>
      <vt:lpstr>COMPONENT REQUIRED:</vt:lpstr>
      <vt:lpstr>Demonstration 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MONITOR USING NODEMCU</dc:title>
  <dc:creator>Surya</dc:creator>
  <cp:lastModifiedBy>Nithy</cp:lastModifiedBy>
  <cp:revision>4</cp:revision>
  <dcterms:modified xsi:type="dcterms:W3CDTF">2023-09-09T15:43:16Z</dcterms:modified>
</cp:coreProperties>
</file>