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3" r:id="rId5"/>
    <p:sldId id="266" r:id="rId6"/>
    <p:sldId id="267" r:id="rId7"/>
    <p:sldId id="268"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A316A0-0994-45FC-A8C4-5A9B3BD2C03E}">
          <p14:sldIdLst>
            <p14:sldId id="256"/>
            <p14:sldId id="257"/>
            <p14:sldId id="258"/>
            <p14:sldId id="263"/>
            <p14:sldId id="266"/>
            <p14:sldId id="267"/>
            <p14:sldId id="268"/>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C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134" d="100"/>
          <a:sy n="134" d="100"/>
        </p:scale>
        <p:origin x="-1349"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1DFC5D3-5BCD-4AFD-BFBE-0EA796588FA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1361492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C5D3-5BCD-4AFD-BFBE-0EA796588FA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59249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C5D3-5BCD-4AFD-BFBE-0EA796588FA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36556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FC5D3-5BCD-4AFD-BFBE-0EA796588FA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90626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1DFC5D3-5BCD-4AFD-BFBE-0EA796588FA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4128249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1DFC5D3-5BCD-4AFD-BFBE-0EA796588FAA}" type="datetimeFigureOut">
              <a:rPr lang="en-IN" smtClean="0"/>
              <a:t>10-12-2022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142634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1DFC5D3-5BCD-4AFD-BFBE-0EA796588FA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0C4A5-51F2-4A0A-B669-C4D49D7B35F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1036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FC5D3-5BCD-4AFD-BFBE-0EA796588FAA}"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87672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FC5D3-5BCD-4AFD-BFBE-0EA796588FAA}"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07689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1DFC5D3-5BCD-4AFD-BFBE-0EA796588FAA}" type="datetimeFigureOut">
              <a:rPr lang="en-IN" smtClean="0"/>
              <a:t>10-12-2022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280308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1DFC5D3-5BCD-4AFD-BFBE-0EA796588FAA}" type="datetimeFigureOut">
              <a:rPr lang="en-IN" smtClean="0"/>
              <a:t>10-12-2022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27C0C4A5-51F2-4A0A-B669-C4D49D7B35F1}" type="slidenum">
              <a:rPr lang="en-IN" smtClean="0"/>
              <a:t>‹#›</a:t>
            </a:fld>
            <a:endParaRPr lang="en-IN"/>
          </a:p>
        </p:txBody>
      </p:sp>
    </p:spTree>
    <p:extLst>
      <p:ext uri="{BB962C8B-B14F-4D97-AF65-F5344CB8AC3E}">
        <p14:creationId xmlns:p14="http://schemas.microsoft.com/office/powerpoint/2010/main" val="392895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1DFC5D3-5BCD-4AFD-BFBE-0EA796588FAA}" type="datetimeFigureOut">
              <a:rPr lang="en-IN" smtClean="0"/>
              <a:t>10-12-2022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7C0C4A5-51F2-4A0A-B669-C4D49D7B35F1}" type="slidenum">
              <a:rPr lang="en-IN" smtClean="0"/>
              <a:t>‹#›</a:t>
            </a:fld>
            <a:endParaRPr lang="en-IN"/>
          </a:p>
        </p:txBody>
      </p:sp>
    </p:spTree>
    <p:extLst>
      <p:ext uri="{BB962C8B-B14F-4D97-AF65-F5344CB8AC3E}">
        <p14:creationId xmlns:p14="http://schemas.microsoft.com/office/powerpoint/2010/main" val="221831129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3ED6-E27B-1074-0456-82C549A035BA}"/>
              </a:ext>
            </a:extLst>
          </p:cNvPr>
          <p:cNvSpPr>
            <a:spLocks noGrp="1"/>
          </p:cNvSpPr>
          <p:nvPr>
            <p:ph type="ctrTitle"/>
          </p:nvPr>
        </p:nvSpPr>
        <p:spPr>
          <a:solidFill>
            <a:schemeClr val="accent1">
              <a:lumMod val="20000"/>
              <a:lumOff val="80000"/>
            </a:schemeClr>
          </a:solidFill>
        </p:spPr>
        <p:txBody>
          <a:bodyPr/>
          <a:lstStyle/>
          <a:p>
            <a:r>
              <a:rPr lang="en-US" dirty="0"/>
              <a:t>BLOOM</a:t>
            </a:r>
            <a:endParaRPr lang="en-IN" dirty="0"/>
          </a:p>
        </p:txBody>
      </p:sp>
      <p:sp>
        <p:nvSpPr>
          <p:cNvPr id="3" name="Subtitle 2">
            <a:extLst>
              <a:ext uri="{FF2B5EF4-FFF2-40B4-BE49-F238E27FC236}">
                <a16:creationId xmlns:a16="http://schemas.microsoft.com/office/drawing/2014/main" id="{6FD9BB9A-4F92-7555-3677-2A6F3E26F8CB}"/>
              </a:ext>
            </a:extLst>
          </p:cNvPr>
          <p:cNvSpPr>
            <a:spLocks noGrp="1"/>
          </p:cNvSpPr>
          <p:nvPr>
            <p:ph type="subTitle" idx="1"/>
          </p:nvPr>
        </p:nvSpPr>
        <p:spPr>
          <a:xfrm>
            <a:off x="2695194" y="4146433"/>
            <a:ext cx="6801612" cy="1387592"/>
          </a:xfrm>
        </p:spPr>
        <p:txBody>
          <a:bodyPr>
            <a:normAutofit/>
          </a:bodyPr>
          <a:lstStyle/>
          <a:p>
            <a:r>
              <a:rPr lang="en-US" dirty="0">
                <a:solidFill>
                  <a:schemeClr val="bg1"/>
                </a:solidFill>
              </a:rPr>
              <a:t>AKHILESH R MOHAN</a:t>
            </a:r>
          </a:p>
          <a:p>
            <a:r>
              <a:rPr lang="en-US" dirty="0">
                <a:solidFill>
                  <a:schemeClr val="bg1"/>
                </a:solidFill>
              </a:rPr>
              <a:t>SURYA K N</a:t>
            </a:r>
          </a:p>
          <a:p>
            <a:r>
              <a:rPr lang="en-US" dirty="0">
                <a:solidFill>
                  <a:schemeClr val="bg1"/>
                </a:solidFill>
              </a:rPr>
              <a:t>S AARON DENNIS</a:t>
            </a:r>
          </a:p>
          <a:p>
            <a:endParaRPr lang="en-IN" dirty="0">
              <a:solidFill>
                <a:schemeClr val="bg1"/>
              </a:solidFill>
            </a:endParaRPr>
          </a:p>
        </p:txBody>
      </p:sp>
      <p:sp>
        <p:nvSpPr>
          <p:cNvPr id="4" name="TextBox 3">
            <a:extLst>
              <a:ext uri="{FF2B5EF4-FFF2-40B4-BE49-F238E27FC236}">
                <a16:creationId xmlns:a16="http://schemas.microsoft.com/office/drawing/2014/main" id="{E703E336-303A-AA4C-7873-5D98A1406721}"/>
              </a:ext>
            </a:extLst>
          </p:cNvPr>
          <p:cNvSpPr txBox="1"/>
          <p:nvPr/>
        </p:nvSpPr>
        <p:spPr>
          <a:xfrm>
            <a:off x="11008659" y="6376038"/>
            <a:ext cx="1272988" cy="369332"/>
          </a:xfrm>
          <a:prstGeom prst="rect">
            <a:avLst/>
          </a:prstGeom>
          <a:noFill/>
        </p:spPr>
        <p:txBody>
          <a:bodyPr wrap="square" rtlCol="0">
            <a:spAutoFit/>
          </a:bodyPr>
          <a:lstStyle/>
          <a:p>
            <a:r>
              <a:rPr lang="en-US" dirty="0">
                <a:solidFill>
                  <a:schemeClr val="bg1"/>
                </a:solidFill>
              </a:rPr>
              <a:t>8/12/2022</a:t>
            </a:r>
            <a:endParaRPr lang="en-IN" dirty="0">
              <a:solidFill>
                <a:schemeClr val="bg1"/>
              </a:solidFill>
            </a:endParaRPr>
          </a:p>
        </p:txBody>
      </p:sp>
      <p:sp>
        <p:nvSpPr>
          <p:cNvPr id="5" name="Rectangle: Diagonal Corners Rounded 4">
            <a:extLst>
              <a:ext uri="{FF2B5EF4-FFF2-40B4-BE49-F238E27FC236}">
                <a16:creationId xmlns:a16="http://schemas.microsoft.com/office/drawing/2014/main" id="{4B9C32A8-DE7F-4768-8ED3-DBFF0A59FA6E}"/>
              </a:ext>
            </a:extLst>
          </p:cNvPr>
          <p:cNvSpPr/>
          <p:nvPr/>
        </p:nvSpPr>
        <p:spPr>
          <a:xfrm>
            <a:off x="4770783" y="4146434"/>
            <a:ext cx="45719" cy="138759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D8854BC-F5ED-E95D-66BA-622B19930FAE}"/>
              </a:ext>
            </a:extLst>
          </p:cNvPr>
          <p:cNvSpPr txBox="1"/>
          <p:nvPr/>
        </p:nvSpPr>
        <p:spPr>
          <a:xfrm>
            <a:off x="3004755" y="4146433"/>
            <a:ext cx="1790875" cy="369332"/>
          </a:xfrm>
          <a:prstGeom prst="rect">
            <a:avLst/>
          </a:prstGeom>
          <a:noFill/>
        </p:spPr>
        <p:txBody>
          <a:bodyPr wrap="none" rtlCol="0">
            <a:spAutoFit/>
          </a:bodyPr>
          <a:lstStyle/>
          <a:p>
            <a:r>
              <a:rPr lang="en-US" dirty="0">
                <a:solidFill>
                  <a:schemeClr val="bg1"/>
                </a:solidFill>
              </a:rPr>
              <a:t>CO-FOUNDERS</a:t>
            </a:r>
            <a:endParaRPr lang="en-IN" dirty="0">
              <a:solidFill>
                <a:schemeClr val="bg1"/>
              </a:solidFill>
            </a:endParaRPr>
          </a:p>
        </p:txBody>
      </p:sp>
    </p:spTree>
    <p:extLst>
      <p:ext uri="{BB962C8B-B14F-4D97-AF65-F5344CB8AC3E}">
        <p14:creationId xmlns:p14="http://schemas.microsoft.com/office/powerpoint/2010/main" val="243707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3ED6-E27B-1074-0456-82C549A035BA}"/>
              </a:ext>
            </a:extLst>
          </p:cNvPr>
          <p:cNvSpPr>
            <a:spLocks noGrp="1"/>
          </p:cNvSpPr>
          <p:nvPr>
            <p:ph type="ctrTitle"/>
          </p:nvPr>
        </p:nvSpPr>
        <p:spPr>
          <a:xfrm>
            <a:off x="112059" y="106681"/>
            <a:ext cx="2111188" cy="422238"/>
          </a:xfrm>
          <a:solidFill>
            <a:schemeClr val="accent1">
              <a:lumMod val="20000"/>
              <a:lumOff val="80000"/>
            </a:schemeClr>
          </a:solidFill>
        </p:spPr>
        <p:txBody>
          <a:bodyPr>
            <a:normAutofit fontScale="90000"/>
          </a:bodyPr>
          <a:lstStyle/>
          <a:p>
            <a:r>
              <a:rPr lang="en-US" sz="2400" dirty="0"/>
              <a:t>BLOOM</a:t>
            </a:r>
            <a:endParaRPr lang="en-IN" sz="2400" dirty="0"/>
          </a:p>
        </p:txBody>
      </p:sp>
      <p:sp>
        <p:nvSpPr>
          <p:cNvPr id="4" name="TextBox 3">
            <a:extLst>
              <a:ext uri="{FF2B5EF4-FFF2-40B4-BE49-F238E27FC236}">
                <a16:creationId xmlns:a16="http://schemas.microsoft.com/office/drawing/2014/main" id="{E703E336-303A-AA4C-7873-5D98A1406721}"/>
              </a:ext>
            </a:extLst>
          </p:cNvPr>
          <p:cNvSpPr txBox="1"/>
          <p:nvPr/>
        </p:nvSpPr>
        <p:spPr>
          <a:xfrm>
            <a:off x="11008434" y="6488668"/>
            <a:ext cx="1272988" cy="369332"/>
          </a:xfrm>
          <a:prstGeom prst="rect">
            <a:avLst/>
          </a:prstGeom>
          <a:noFill/>
        </p:spPr>
        <p:txBody>
          <a:bodyPr wrap="square" rtlCol="0">
            <a:spAutoFit/>
          </a:bodyPr>
          <a:lstStyle/>
          <a:p>
            <a:r>
              <a:rPr lang="en-US" dirty="0">
                <a:solidFill>
                  <a:schemeClr val="bg1"/>
                </a:solidFill>
              </a:rPr>
              <a:t>8/12/2022</a:t>
            </a:r>
            <a:endParaRPr lang="en-IN" dirty="0">
              <a:solidFill>
                <a:schemeClr val="bg1"/>
              </a:solidFill>
            </a:endParaRPr>
          </a:p>
        </p:txBody>
      </p:sp>
      <p:sp>
        <p:nvSpPr>
          <p:cNvPr id="7" name="TextBox 6">
            <a:extLst>
              <a:ext uri="{FF2B5EF4-FFF2-40B4-BE49-F238E27FC236}">
                <a16:creationId xmlns:a16="http://schemas.microsoft.com/office/drawing/2014/main" id="{38C51267-B1CC-F02E-7DD1-749392624211}"/>
              </a:ext>
            </a:extLst>
          </p:cNvPr>
          <p:cNvSpPr txBox="1"/>
          <p:nvPr/>
        </p:nvSpPr>
        <p:spPr>
          <a:xfrm>
            <a:off x="71717" y="698494"/>
            <a:ext cx="4303059" cy="584775"/>
          </a:xfrm>
          <a:prstGeom prst="rect">
            <a:avLst/>
          </a:prstGeom>
          <a:noFill/>
        </p:spPr>
        <p:txBody>
          <a:bodyPr wrap="square" rtlCol="0">
            <a:spAutoFit/>
          </a:bodyPr>
          <a:lstStyle/>
          <a:p>
            <a:r>
              <a:rPr lang="en-US" sz="3200" dirty="0">
                <a:solidFill>
                  <a:schemeClr val="bg1"/>
                </a:solidFill>
              </a:rPr>
              <a:t>WHAT IS BLOOM</a:t>
            </a:r>
            <a:endParaRPr lang="en-IN" sz="3200" dirty="0">
              <a:solidFill>
                <a:schemeClr val="bg1"/>
              </a:solidFill>
            </a:endParaRPr>
          </a:p>
        </p:txBody>
      </p:sp>
      <p:sp>
        <p:nvSpPr>
          <p:cNvPr id="9" name="TextBox 8">
            <a:extLst>
              <a:ext uri="{FF2B5EF4-FFF2-40B4-BE49-F238E27FC236}">
                <a16:creationId xmlns:a16="http://schemas.microsoft.com/office/drawing/2014/main" id="{C968C203-2638-7078-B273-2A9A54B15EA1}"/>
              </a:ext>
            </a:extLst>
          </p:cNvPr>
          <p:cNvSpPr txBox="1"/>
          <p:nvPr/>
        </p:nvSpPr>
        <p:spPr>
          <a:xfrm>
            <a:off x="575619" y="3769001"/>
            <a:ext cx="732823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A service providing company  where we aim to provide quality content of knowledge to our audience through industry expert talks at scheduled dates</a:t>
            </a:r>
          </a:p>
          <a:p>
            <a:pPr marL="285750" indent="-285750">
              <a:buFont typeface="Arial" panose="020B0604020202020204" pitchFamily="34" charset="0"/>
              <a:buChar char="•"/>
            </a:pPr>
            <a:endParaRPr lang="en-IN" sz="2000" dirty="0"/>
          </a:p>
        </p:txBody>
      </p:sp>
      <p:sp>
        <p:nvSpPr>
          <p:cNvPr id="12" name="Rectangle: Rounded Corners 11">
            <a:extLst>
              <a:ext uri="{FF2B5EF4-FFF2-40B4-BE49-F238E27FC236}">
                <a16:creationId xmlns:a16="http://schemas.microsoft.com/office/drawing/2014/main" id="{662DEDE0-01CF-1DE1-2802-9D86C3FC7887}"/>
              </a:ext>
            </a:extLst>
          </p:cNvPr>
          <p:cNvSpPr/>
          <p:nvPr/>
        </p:nvSpPr>
        <p:spPr>
          <a:xfrm>
            <a:off x="7310679" y="122687"/>
            <a:ext cx="4791931" cy="3646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Graphic 13" descr="Database">
            <a:extLst>
              <a:ext uri="{FF2B5EF4-FFF2-40B4-BE49-F238E27FC236}">
                <a16:creationId xmlns:a16="http://schemas.microsoft.com/office/drawing/2014/main" id="{7E1501D9-576E-CF35-E411-F0666E90AA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842" y="1700541"/>
            <a:ext cx="1128432" cy="1128432"/>
          </a:xfrm>
          <a:prstGeom prst="rect">
            <a:avLst/>
          </a:prstGeom>
        </p:spPr>
      </p:pic>
      <p:pic>
        <p:nvPicPr>
          <p:cNvPr id="16" name="Graphic 15" descr="User">
            <a:extLst>
              <a:ext uri="{FF2B5EF4-FFF2-40B4-BE49-F238E27FC236}">
                <a16:creationId xmlns:a16="http://schemas.microsoft.com/office/drawing/2014/main" id="{D16C6A6E-7900-A851-93DF-410542C49E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10419" y="311363"/>
            <a:ext cx="818532" cy="818532"/>
          </a:xfrm>
          <a:prstGeom prst="rect">
            <a:avLst/>
          </a:prstGeom>
        </p:spPr>
      </p:pic>
      <p:pic>
        <p:nvPicPr>
          <p:cNvPr id="25" name="Picture 24">
            <a:extLst>
              <a:ext uri="{FF2B5EF4-FFF2-40B4-BE49-F238E27FC236}">
                <a16:creationId xmlns:a16="http://schemas.microsoft.com/office/drawing/2014/main" id="{8506FEAD-45B2-ACF8-F480-52D3E6E00306}"/>
              </a:ext>
            </a:extLst>
          </p:cNvPr>
          <p:cNvPicPr>
            <a:picLocks noChangeAspect="1"/>
          </p:cNvPicPr>
          <p:nvPr/>
        </p:nvPicPr>
        <p:blipFill>
          <a:blip r:embed="rId6"/>
          <a:stretch>
            <a:fillRect/>
          </a:stretch>
        </p:blipFill>
        <p:spPr>
          <a:xfrm rot="13671932">
            <a:off x="9850652" y="183130"/>
            <a:ext cx="2057421" cy="2057421"/>
          </a:xfrm>
          <a:prstGeom prst="rect">
            <a:avLst/>
          </a:prstGeom>
        </p:spPr>
      </p:pic>
      <p:pic>
        <p:nvPicPr>
          <p:cNvPr id="24" name="Picture 23">
            <a:extLst>
              <a:ext uri="{FF2B5EF4-FFF2-40B4-BE49-F238E27FC236}">
                <a16:creationId xmlns:a16="http://schemas.microsoft.com/office/drawing/2014/main" id="{9FF66B40-8492-4086-F95F-D66FF2F83A38}"/>
              </a:ext>
            </a:extLst>
          </p:cNvPr>
          <p:cNvPicPr>
            <a:picLocks noChangeAspect="1"/>
          </p:cNvPicPr>
          <p:nvPr/>
        </p:nvPicPr>
        <p:blipFill>
          <a:blip r:embed="rId7"/>
          <a:stretch>
            <a:fillRect/>
          </a:stretch>
        </p:blipFill>
        <p:spPr>
          <a:xfrm rot="8491643">
            <a:off x="8954070" y="2468741"/>
            <a:ext cx="1459808" cy="1459808"/>
          </a:xfrm>
          <a:prstGeom prst="rect">
            <a:avLst/>
          </a:prstGeom>
        </p:spPr>
      </p:pic>
      <p:pic>
        <p:nvPicPr>
          <p:cNvPr id="26" name="Picture 25">
            <a:extLst>
              <a:ext uri="{FF2B5EF4-FFF2-40B4-BE49-F238E27FC236}">
                <a16:creationId xmlns:a16="http://schemas.microsoft.com/office/drawing/2014/main" id="{62FF7920-79BD-A7C1-89EB-0FCE30C33A08}"/>
              </a:ext>
            </a:extLst>
          </p:cNvPr>
          <p:cNvPicPr>
            <a:picLocks noChangeAspect="1"/>
          </p:cNvPicPr>
          <p:nvPr/>
        </p:nvPicPr>
        <p:blipFill>
          <a:blip r:embed="rId6"/>
          <a:stretch>
            <a:fillRect/>
          </a:stretch>
        </p:blipFill>
        <p:spPr>
          <a:xfrm rot="7849999">
            <a:off x="7281982" y="128260"/>
            <a:ext cx="2057422" cy="2057422"/>
          </a:xfrm>
          <a:prstGeom prst="rect">
            <a:avLst/>
          </a:prstGeom>
        </p:spPr>
      </p:pic>
      <p:pic>
        <p:nvPicPr>
          <p:cNvPr id="29" name="Picture 28">
            <a:extLst>
              <a:ext uri="{FF2B5EF4-FFF2-40B4-BE49-F238E27FC236}">
                <a16:creationId xmlns:a16="http://schemas.microsoft.com/office/drawing/2014/main" id="{D72DBB15-E07B-36D5-6B99-1FE9F13FB9C9}"/>
              </a:ext>
            </a:extLst>
          </p:cNvPr>
          <p:cNvPicPr>
            <a:picLocks noChangeAspect="1"/>
          </p:cNvPicPr>
          <p:nvPr/>
        </p:nvPicPr>
        <p:blipFill>
          <a:blip r:embed="rId8"/>
          <a:stretch>
            <a:fillRect/>
          </a:stretch>
        </p:blipFill>
        <p:spPr>
          <a:xfrm>
            <a:off x="9115063" y="1063998"/>
            <a:ext cx="813888" cy="295682"/>
          </a:xfrm>
          <a:prstGeom prst="rect">
            <a:avLst/>
          </a:prstGeom>
        </p:spPr>
      </p:pic>
      <p:pic>
        <p:nvPicPr>
          <p:cNvPr id="31" name="Picture 30">
            <a:extLst>
              <a:ext uri="{FF2B5EF4-FFF2-40B4-BE49-F238E27FC236}">
                <a16:creationId xmlns:a16="http://schemas.microsoft.com/office/drawing/2014/main" id="{180D091A-2CF0-93D7-BA3B-C0D0114BB5F7}"/>
              </a:ext>
            </a:extLst>
          </p:cNvPr>
          <p:cNvPicPr>
            <a:picLocks noChangeAspect="1"/>
          </p:cNvPicPr>
          <p:nvPr/>
        </p:nvPicPr>
        <p:blipFill>
          <a:blip r:embed="rId9"/>
          <a:stretch>
            <a:fillRect/>
          </a:stretch>
        </p:blipFill>
        <p:spPr>
          <a:xfrm>
            <a:off x="276436" y="1440261"/>
            <a:ext cx="681286" cy="686371"/>
          </a:xfrm>
          <a:prstGeom prst="rect">
            <a:avLst/>
          </a:prstGeom>
        </p:spPr>
      </p:pic>
      <p:pic>
        <p:nvPicPr>
          <p:cNvPr id="32" name="Picture 31">
            <a:extLst>
              <a:ext uri="{FF2B5EF4-FFF2-40B4-BE49-F238E27FC236}">
                <a16:creationId xmlns:a16="http://schemas.microsoft.com/office/drawing/2014/main" id="{CFD586D2-CDF5-A0CE-7069-4282269D31EC}"/>
              </a:ext>
            </a:extLst>
          </p:cNvPr>
          <p:cNvPicPr>
            <a:picLocks noChangeAspect="1"/>
          </p:cNvPicPr>
          <p:nvPr/>
        </p:nvPicPr>
        <p:blipFill>
          <a:blip r:embed="rId8"/>
          <a:stretch>
            <a:fillRect/>
          </a:stretch>
        </p:blipFill>
        <p:spPr>
          <a:xfrm>
            <a:off x="957722" y="1651532"/>
            <a:ext cx="983741" cy="357389"/>
          </a:xfrm>
          <a:prstGeom prst="rect">
            <a:avLst/>
          </a:prstGeom>
        </p:spPr>
      </p:pic>
      <p:pic>
        <p:nvPicPr>
          <p:cNvPr id="33" name="Picture 32">
            <a:extLst>
              <a:ext uri="{FF2B5EF4-FFF2-40B4-BE49-F238E27FC236}">
                <a16:creationId xmlns:a16="http://schemas.microsoft.com/office/drawing/2014/main" id="{E1EB1417-0D4F-BEC3-4F42-0D3A3B3E7FA1}"/>
              </a:ext>
            </a:extLst>
          </p:cNvPr>
          <p:cNvPicPr>
            <a:picLocks noChangeAspect="1"/>
          </p:cNvPicPr>
          <p:nvPr/>
        </p:nvPicPr>
        <p:blipFill>
          <a:blip r:embed="rId10"/>
          <a:stretch>
            <a:fillRect/>
          </a:stretch>
        </p:blipFill>
        <p:spPr>
          <a:xfrm>
            <a:off x="276436" y="2932271"/>
            <a:ext cx="749658" cy="749658"/>
          </a:xfrm>
          <a:prstGeom prst="rect">
            <a:avLst/>
          </a:prstGeom>
        </p:spPr>
      </p:pic>
      <p:sp>
        <p:nvSpPr>
          <p:cNvPr id="39" name="TextBox 38">
            <a:extLst>
              <a:ext uri="{FF2B5EF4-FFF2-40B4-BE49-F238E27FC236}">
                <a16:creationId xmlns:a16="http://schemas.microsoft.com/office/drawing/2014/main" id="{5DEABB31-D18B-2E93-E941-985894B97085}"/>
              </a:ext>
            </a:extLst>
          </p:cNvPr>
          <p:cNvSpPr txBox="1"/>
          <p:nvPr/>
        </p:nvSpPr>
        <p:spPr>
          <a:xfrm>
            <a:off x="575620" y="2221868"/>
            <a:ext cx="66509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One stop solution to register into an scheduled event in a fast and convenient way</a:t>
            </a:r>
            <a:endParaRPr lang="en-IN" sz="2000" dirty="0"/>
          </a:p>
        </p:txBody>
      </p:sp>
      <p:sp>
        <p:nvSpPr>
          <p:cNvPr id="44" name="Rectangle: Diagonal Corners Rounded 43">
            <a:extLst>
              <a:ext uri="{FF2B5EF4-FFF2-40B4-BE49-F238E27FC236}">
                <a16:creationId xmlns:a16="http://schemas.microsoft.com/office/drawing/2014/main" id="{50289C3C-EC17-5695-B7A3-BC3C1EEB54B4}"/>
              </a:ext>
            </a:extLst>
          </p:cNvPr>
          <p:cNvSpPr/>
          <p:nvPr/>
        </p:nvSpPr>
        <p:spPr>
          <a:xfrm rot="16200000">
            <a:off x="1742910" y="-388101"/>
            <a:ext cx="45719" cy="3307417"/>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7CDFC183-E1B4-E52E-F8A8-72DAD316BEDE}"/>
              </a:ext>
            </a:extLst>
          </p:cNvPr>
          <p:cNvSpPr txBox="1">
            <a:spLocks/>
          </p:cNvSpPr>
          <p:nvPr/>
        </p:nvSpPr>
        <p:spPr bwMode="blackWhite">
          <a:xfrm>
            <a:off x="1026094" y="3165290"/>
            <a:ext cx="1383067" cy="368174"/>
          </a:xfrm>
          <a:prstGeom prst="rect">
            <a:avLst/>
          </a:prstGeom>
          <a:solidFill>
            <a:schemeClr val="accent1">
              <a:lumMod val="20000"/>
              <a:lumOff val="80000"/>
            </a:schemeClr>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600" dirty="0"/>
              <a:t>BLOOM</a:t>
            </a:r>
            <a:endParaRPr lang="en-IN" sz="1600" dirty="0"/>
          </a:p>
        </p:txBody>
      </p:sp>
      <p:pic>
        <p:nvPicPr>
          <p:cNvPr id="6" name="Graphic 5" descr="User">
            <a:extLst>
              <a:ext uri="{FF2B5EF4-FFF2-40B4-BE49-F238E27FC236}">
                <a16:creationId xmlns:a16="http://schemas.microsoft.com/office/drawing/2014/main" id="{8800E12D-0D63-D158-6B6B-EB8DCB6D46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65781" y="1717366"/>
            <a:ext cx="818532" cy="818532"/>
          </a:xfrm>
          <a:prstGeom prst="rect">
            <a:avLst/>
          </a:prstGeom>
        </p:spPr>
      </p:pic>
      <p:pic>
        <p:nvPicPr>
          <p:cNvPr id="8" name="Graphic 7" descr="User">
            <a:extLst>
              <a:ext uri="{FF2B5EF4-FFF2-40B4-BE49-F238E27FC236}">
                <a16:creationId xmlns:a16="http://schemas.microsoft.com/office/drawing/2014/main" id="{8BFE32EF-27D7-8E8E-B0CC-B2A5C45404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0134" y="1793115"/>
            <a:ext cx="818532" cy="818532"/>
          </a:xfrm>
          <a:prstGeom prst="rect">
            <a:avLst/>
          </a:prstGeom>
        </p:spPr>
      </p:pic>
      <p:pic>
        <p:nvPicPr>
          <p:cNvPr id="10" name="Graphic 9" descr="User">
            <a:extLst>
              <a:ext uri="{FF2B5EF4-FFF2-40B4-BE49-F238E27FC236}">
                <a16:creationId xmlns:a16="http://schemas.microsoft.com/office/drawing/2014/main" id="{71E8B387-A801-3396-D1F5-C60A31EB79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76960" y="1719472"/>
            <a:ext cx="818532" cy="818532"/>
          </a:xfrm>
          <a:prstGeom prst="rect">
            <a:avLst/>
          </a:prstGeom>
        </p:spPr>
      </p:pic>
      <p:sp>
        <p:nvSpPr>
          <p:cNvPr id="11" name="Title 1">
            <a:extLst>
              <a:ext uri="{FF2B5EF4-FFF2-40B4-BE49-F238E27FC236}">
                <a16:creationId xmlns:a16="http://schemas.microsoft.com/office/drawing/2014/main" id="{B5ED40D8-6C11-A19B-3F43-6B6F9A36946F}"/>
              </a:ext>
            </a:extLst>
          </p:cNvPr>
          <p:cNvSpPr txBox="1">
            <a:spLocks/>
          </p:cNvSpPr>
          <p:nvPr/>
        </p:nvSpPr>
        <p:spPr bwMode="blackWhite">
          <a:xfrm>
            <a:off x="10315148" y="2828973"/>
            <a:ext cx="1391077" cy="278466"/>
          </a:xfrm>
          <a:prstGeom prst="rect">
            <a:avLst/>
          </a:prstGeom>
          <a:solidFill>
            <a:schemeClr val="accent1">
              <a:lumMod val="20000"/>
              <a:lumOff val="80000"/>
            </a:schemeClr>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600" dirty="0"/>
              <a:t>BLOOM</a:t>
            </a:r>
            <a:endParaRPr lang="en-IN" sz="1600" dirty="0"/>
          </a:p>
        </p:txBody>
      </p:sp>
      <p:sp>
        <p:nvSpPr>
          <p:cNvPr id="15" name="Title 1">
            <a:extLst>
              <a:ext uri="{FF2B5EF4-FFF2-40B4-BE49-F238E27FC236}">
                <a16:creationId xmlns:a16="http://schemas.microsoft.com/office/drawing/2014/main" id="{7D49E01D-A0D4-C93A-FE00-549F89CDCC5D}"/>
              </a:ext>
            </a:extLst>
          </p:cNvPr>
          <p:cNvSpPr txBox="1">
            <a:spLocks/>
          </p:cNvSpPr>
          <p:nvPr/>
        </p:nvSpPr>
        <p:spPr bwMode="blackWhite">
          <a:xfrm>
            <a:off x="7402522" y="2602537"/>
            <a:ext cx="1734897" cy="412114"/>
          </a:xfrm>
          <a:prstGeom prst="rect">
            <a:avLst/>
          </a:prstGeom>
          <a:solidFill>
            <a:schemeClr val="tx1"/>
          </a:solidFill>
          <a:ln w="38100" cap="sq">
            <a:solidFill>
              <a:schemeClr val="bg1"/>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400" dirty="0"/>
              <a:t>Industry expert</a:t>
            </a:r>
            <a:endParaRPr lang="en-IN" sz="1400" dirty="0"/>
          </a:p>
        </p:txBody>
      </p:sp>
    </p:spTree>
    <p:extLst>
      <p:ext uri="{BB962C8B-B14F-4D97-AF65-F5344CB8AC3E}">
        <p14:creationId xmlns:p14="http://schemas.microsoft.com/office/powerpoint/2010/main" val="4111825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3ED6-E27B-1074-0456-82C549A035BA}"/>
              </a:ext>
            </a:extLst>
          </p:cNvPr>
          <p:cNvSpPr>
            <a:spLocks noGrp="1"/>
          </p:cNvSpPr>
          <p:nvPr>
            <p:ph type="ctrTitle"/>
          </p:nvPr>
        </p:nvSpPr>
        <p:spPr>
          <a:xfrm>
            <a:off x="112059" y="106681"/>
            <a:ext cx="2111188" cy="422238"/>
          </a:xfrm>
          <a:solidFill>
            <a:schemeClr val="accent1">
              <a:lumMod val="20000"/>
              <a:lumOff val="80000"/>
            </a:schemeClr>
          </a:solidFill>
        </p:spPr>
        <p:txBody>
          <a:bodyPr>
            <a:normAutofit fontScale="90000"/>
          </a:bodyPr>
          <a:lstStyle/>
          <a:p>
            <a:r>
              <a:rPr lang="en-US" sz="2400" dirty="0"/>
              <a:t>bloom</a:t>
            </a:r>
            <a:endParaRPr lang="en-IN" sz="2400" dirty="0"/>
          </a:p>
        </p:txBody>
      </p:sp>
      <p:sp>
        <p:nvSpPr>
          <p:cNvPr id="7" name="TextBox 6">
            <a:extLst>
              <a:ext uri="{FF2B5EF4-FFF2-40B4-BE49-F238E27FC236}">
                <a16:creationId xmlns:a16="http://schemas.microsoft.com/office/drawing/2014/main" id="{38C51267-B1CC-F02E-7DD1-749392624211}"/>
              </a:ext>
            </a:extLst>
          </p:cNvPr>
          <p:cNvSpPr txBox="1"/>
          <p:nvPr/>
        </p:nvSpPr>
        <p:spPr>
          <a:xfrm>
            <a:off x="3944470" y="528919"/>
            <a:ext cx="4303059" cy="584775"/>
          </a:xfrm>
          <a:prstGeom prst="rect">
            <a:avLst/>
          </a:prstGeom>
          <a:noFill/>
        </p:spPr>
        <p:txBody>
          <a:bodyPr wrap="square" rtlCol="0">
            <a:spAutoFit/>
          </a:bodyPr>
          <a:lstStyle/>
          <a:p>
            <a:pPr algn="ctr"/>
            <a:r>
              <a:rPr lang="en-US" sz="3200" dirty="0">
                <a:solidFill>
                  <a:schemeClr val="bg1"/>
                </a:solidFill>
              </a:rPr>
              <a:t>BUISNESS MODEL</a:t>
            </a:r>
            <a:endParaRPr lang="en-IN" sz="3200" dirty="0">
              <a:solidFill>
                <a:schemeClr val="bg1"/>
              </a:solidFill>
            </a:endParaRPr>
          </a:p>
        </p:txBody>
      </p:sp>
      <p:sp>
        <p:nvSpPr>
          <p:cNvPr id="3" name="TextBox 2">
            <a:extLst>
              <a:ext uri="{FF2B5EF4-FFF2-40B4-BE49-F238E27FC236}">
                <a16:creationId xmlns:a16="http://schemas.microsoft.com/office/drawing/2014/main" id="{7C935DCB-F7FF-E7A1-5155-71CCC26CB3A9}"/>
              </a:ext>
            </a:extLst>
          </p:cNvPr>
          <p:cNvSpPr txBox="1"/>
          <p:nvPr/>
        </p:nvSpPr>
        <p:spPr>
          <a:xfrm>
            <a:off x="336413" y="1586726"/>
            <a:ext cx="115888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A tech event management company typically operates by providing services to clients looking to host tech-related events such as conferences, workshops, and trade shows. The company offers a range of services including event planning, venue selection, logistics management, and marketing</a:t>
            </a:r>
            <a:r>
              <a:rPr lang="en-US" sz="2000" dirty="0">
                <a:solidFill>
                  <a:schemeClr val="bg1"/>
                </a:solidFill>
              </a:rPr>
              <a:t>.</a:t>
            </a:r>
          </a:p>
        </p:txBody>
      </p:sp>
      <p:sp>
        <p:nvSpPr>
          <p:cNvPr id="6" name="TextBox 5">
            <a:extLst>
              <a:ext uri="{FF2B5EF4-FFF2-40B4-BE49-F238E27FC236}">
                <a16:creationId xmlns:a16="http://schemas.microsoft.com/office/drawing/2014/main" id="{0A896375-E451-F124-4B0D-5BDFD961711D}"/>
              </a:ext>
            </a:extLst>
          </p:cNvPr>
          <p:cNvSpPr txBox="1"/>
          <p:nvPr/>
        </p:nvSpPr>
        <p:spPr>
          <a:xfrm>
            <a:off x="336413" y="3701615"/>
            <a:ext cx="11255512" cy="2123658"/>
          </a:xfrm>
          <a:prstGeom prst="rect">
            <a:avLst/>
          </a:prstGeom>
          <a:noFill/>
        </p:spPr>
        <p:txBody>
          <a:bodyPr wrap="square" rtlCol="0">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en-US" sz="2400" kern="1200" dirty="0">
                <a:solidFill>
                  <a:srgbClr val="000000"/>
                </a:solidFill>
                <a:effectLst/>
                <a:latin typeface="Gill Sans MT" panose="020B0502020104020203" pitchFamily="34" charset="0"/>
                <a:ea typeface="+mn-ea"/>
                <a:cs typeface="+mn-cs"/>
              </a:rPr>
              <a:t>The company typically operates with a team of event planners, coordinators, and marketing specialists who work together to plan and execute successful tech events for their clients. The company's success is measured by the satisfaction of their clients and the success of the events they produce.</a:t>
            </a:r>
            <a:endParaRPr lang="en-IN" sz="2400" dirty="0">
              <a:effectLst/>
            </a:endParaRPr>
          </a:p>
          <a:p>
            <a:pPr marL="285750" indent="-285750" algn="l" rtl="0" eaLnBrk="1" latinLnBrk="0" hangingPunct="1">
              <a:spcBef>
                <a:spcPts val="0"/>
              </a:spcBef>
              <a:spcAft>
                <a:spcPts val="0"/>
              </a:spcAft>
              <a:buFont typeface="Arial" panose="020B0604020202020204" pitchFamily="34" charset="0"/>
              <a:buChar char="•"/>
            </a:pPr>
            <a:endParaRPr lang="en-IN" dirty="0">
              <a:effectLst/>
            </a:endParaRPr>
          </a:p>
          <a:p>
            <a:pPr marL="285750" indent="-285750">
              <a:buFont typeface="Arial" panose="020B0604020202020204" pitchFamily="34" charset="0"/>
              <a:buChar char="•"/>
            </a:pPr>
            <a:endParaRPr lang="en-US" dirty="0">
              <a:solidFill>
                <a:schemeClr val="bg1"/>
              </a:solidFill>
            </a:endParaRPr>
          </a:p>
        </p:txBody>
      </p:sp>
      <p:sp>
        <p:nvSpPr>
          <p:cNvPr id="70" name="Rectangle: Diagonal Corners Rounded 69">
            <a:extLst>
              <a:ext uri="{FF2B5EF4-FFF2-40B4-BE49-F238E27FC236}">
                <a16:creationId xmlns:a16="http://schemas.microsoft.com/office/drawing/2014/main" id="{2637E23E-6004-0253-F7CF-11000F6619F8}"/>
              </a:ext>
            </a:extLst>
          </p:cNvPr>
          <p:cNvSpPr/>
          <p:nvPr/>
        </p:nvSpPr>
        <p:spPr>
          <a:xfrm rot="16200000">
            <a:off x="6073140" y="-433649"/>
            <a:ext cx="45719" cy="326257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40576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359D616-8E62-CDBA-F14A-3D4D64509F17}"/>
              </a:ext>
            </a:extLst>
          </p:cNvPr>
          <p:cNvSpPr>
            <a:spLocks noGrp="1"/>
          </p:cNvSpPr>
          <p:nvPr>
            <p:ph type="ctrTitle"/>
          </p:nvPr>
        </p:nvSpPr>
        <p:spPr>
          <a:xfrm>
            <a:off x="112059" y="106681"/>
            <a:ext cx="2111188" cy="422238"/>
          </a:xfrm>
          <a:solidFill>
            <a:schemeClr val="accent1">
              <a:lumMod val="20000"/>
              <a:lumOff val="80000"/>
            </a:schemeClr>
          </a:solidFill>
        </p:spPr>
        <p:txBody>
          <a:bodyPr>
            <a:normAutofit fontScale="90000"/>
          </a:bodyPr>
          <a:lstStyle/>
          <a:p>
            <a:r>
              <a:rPr lang="en-US" sz="2400" dirty="0"/>
              <a:t>bloom</a:t>
            </a:r>
            <a:endParaRPr lang="en-IN" sz="2400" dirty="0"/>
          </a:p>
        </p:txBody>
      </p:sp>
      <p:sp>
        <p:nvSpPr>
          <p:cNvPr id="12" name="TextBox 11">
            <a:extLst>
              <a:ext uri="{FF2B5EF4-FFF2-40B4-BE49-F238E27FC236}">
                <a16:creationId xmlns:a16="http://schemas.microsoft.com/office/drawing/2014/main" id="{F1B5EB0D-28B0-4470-80BB-6E924BE3C34E}"/>
              </a:ext>
            </a:extLst>
          </p:cNvPr>
          <p:cNvSpPr txBox="1"/>
          <p:nvPr/>
        </p:nvSpPr>
        <p:spPr>
          <a:xfrm>
            <a:off x="3944468" y="528919"/>
            <a:ext cx="4303059" cy="584775"/>
          </a:xfrm>
          <a:prstGeom prst="rect">
            <a:avLst/>
          </a:prstGeom>
          <a:noFill/>
        </p:spPr>
        <p:txBody>
          <a:bodyPr wrap="square" rtlCol="0">
            <a:spAutoFit/>
          </a:bodyPr>
          <a:lstStyle/>
          <a:p>
            <a:pPr algn="ctr"/>
            <a:r>
              <a:rPr lang="en-US" sz="3200" dirty="0">
                <a:solidFill>
                  <a:schemeClr val="bg1"/>
                </a:solidFill>
              </a:rPr>
              <a:t>FEATURES OF BLOOM</a:t>
            </a:r>
            <a:endParaRPr lang="en-IN" sz="3200" dirty="0">
              <a:solidFill>
                <a:schemeClr val="bg1"/>
              </a:solidFill>
            </a:endParaRPr>
          </a:p>
        </p:txBody>
      </p:sp>
      <p:sp>
        <p:nvSpPr>
          <p:cNvPr id="13" name="Rectangle: Diagonal Corners Rounded 12">
            <a:extLst>
              <a:ext uri="{FF2B5EF4-FFF2-40B4-BE49-F238E27FC236}">
                <a16:creationId xmlns:a16="http://schemas.microsoft.com/office/drawing/2014/main" id="{FAB5175A-2B7B-1BBB-D2E4-94668ACA19AA}"/>
              </a:ext>
            </a:extLst>
          </p:cNvPr>
          <p:cNvSpPr/>
          <p:nvPr/>
        </p:nvSpPr>
        <p:spPr>
          <a:xfrm rot="16200000" flipH="1">
            <a:off x="6081933" y="-957775"/>
            <a:ext cx="45719" cy="409722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5ACA992-2598-7483-804C-E644C3932817}"/>
              </a:ext>
            </a:extLst>
          </p:cNvPr>
          <p:cNvSpPr txBox="1"/>
          <p:nvPr/>
        </p:nvSpPr>
        <p:spPr>
          <a:xfrm>
            <a:off x="690562" y="1329584"/>
            <a:ext cx="11039475" cy="646331"/>
          </a:xfrm>
          <a:prstGeom prst="rect">
            <a:avLst/>
          </a:prstGeom>
          <a:noFill/>
        </p:spPr>
        <p:txBody>
          <a:bodyPr wrap="square" rtlCol="0">
            <a:spAutoFit/>
          </a:bodyPr>
          <a:lstStyle/>
          <a:p>
            <a:pPr algn="ctr"/>
            <a:r>
              <a:rPr lang="en-US" u="sng" dirty="0"/>
              <a:t>The courses we provide:-</a:t>
            </a:r>
          </a:p>
          <a:p>
            <a:endParaRPr lang="en-IN" dirty="0"/>
          </a:p>
        </p:txBody>
      </p:sp>
      <p:pic>
        <p:nvPicPr>
          <p:cNvPr id="23" name="Picture 22">
            <a:extLst>
              <a:ext uri="{FF2B5EF4-FFF2-40B4-BE49-F238E27FC236}">
                <a16:creationId xmlns:a16="http://schemas.microsoft.com/office/drawing/2014/main" id="{155ECBA2-4CF5-5FFD-89EE-8A4A03E4A92A}"/>
              </a:ext>
            </a:extLst>
          </p:cNvPr>
          <p:cNvPicPr>
            <a:picLocks noChangeAspect="1"/>
          </p:cNvPicPr>
          <p:nvPr/>
        </p:nvPicPr>
        <p:blipFill rotWithShape="1">
          <a:blip r:embed="rId2"/>
          <a:srcRect l="4559" t="17982" r="5546" b="5694"/>
          <a:stretch/>
        </p:blipFill>
        <p:spPr>
          <a:xfrm>
            <a:off x="6286193" y="4019550"/>
            <a:ext cx="5591482" cy="2670443"/>
          </a:xfrm>
          <a:prstGeom prst="rect">
            <a:avLst/>
          </a:prstGeom>
        </p:spPr>
      </p:pic>
      <p:pic>
        <p:nvPicPr>
          <p:cNvPr id="25" name="Picture 24">
            <a:extLst>
              <a:ext uri="{FF2B5EF4-FFF2-40B4-BE49-F238E27FC236}">
                <a16:creationId xmlns:a16="http://schemas.microsoft.com/office/drawing/2014/main" id="{BB02278B-52DA-4CAA-8E8E-7A55F27F98F5}"/>
              </a:ext>
            </a:extLst>
          </p:cNvPr>
          <p:cNvPicPr>
            <a:picLocks noChangeAspect="1"/>
          </p:cNvPicPr>
          <p:nvPr/>
        </p:nvPicPr>
        <p:blipFill rotWithShape="1">
          <a:blip r:embed="rId3"/>
          <a:srcRect l="2012" t="7985" r="3859" b="5746"/>
          <a:stretch/>
        </p:blipFill>
        <p:spPr>
          <a:xfrm>
            <a:off x="569086" y="1748791"/>
            <a:ext cx="5457826" cy="2813684"/>
          </a:xfrm>
          <a:prstGeom prst="rect">
            <a:avLst/>
          </a:prstGeom>
        </p:spPr>
      </p:pic>
    </p:spTree>
    <p:extLst>
      <p:ext uri="{BB962C8B-B14F-4D97-AF65-F5344CB8AC3E}">
        <p14:creationId xmlns:p14="http://schemas.microsoft.com/office/powerpoint/2010/main" val="7397000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B57C-D2E0-1E53-AF78-7F2FE4B3966B}"/>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sp>
        <p:nvSpPr>
          <p:cNvPr id="3" name="Subtitle 2">
            <a:extLst>
              <a:ext uri="{FF2B5EF4-FFF2-40B4-BE49-F238E27FC236}">
                <a16:creationId xmlns:a16="http://schemas.microsoft.com/office/drawing/2014/main" id="{C6D66C07-C558-F338-B520-45486CBD85AE}"/>
              </a:ext>
            </a:extLst>
          </p:cNvPr>
          <p:cNvSpPr>
            <a:spLocks noGrp="1"/>
          </p:cNvSpPr>
          <p:nvPr>
            <p:ph type="subTitle" idx="1"/>
          </p:nvPr>
        </p:nvSpPr>
        <p:spPr>
          <a:xfrm>
            <a:off x="767516" y="818959"/>
            <a:ext cx="10134981" cy="5391531"/>
          </a:xfrm>
        </p:spPr>
        <p:txBody>
          <a:bodyPr/>
          <a:lstStyle/>
          <a:p>
            <a:r>
              <a:rPr lang="en-US" u="sng" dirty="0"/>
              <a:t>The user inter-face for registering</a:t>
            </a:r>
          </a:p>
          <a:p>
            <a:endParaRPr lang="en-IN" dirty="0"/>
          </a:p>
        </p:txBody>
      </p:sp>
      <p:pic>
        <p:nvPicPr>
          <p:cNvPr id="5" name="Picture 4">
            <a:extLst>
              <a:ext uri="{FF2B5EF4-FFF2-40B4-BE49-F238E27FC236}">
                <a16:creationId xmlns:a16="http://schemas.microsoft.com/office/drawing/2014/main" id="{FBDCCBDA-B121-79FE-1E1D-C7FAD6FE6382}"/>
              </a:ext>
            </a:extLst>
          </p:cNvPr>
          <p:cNvPicPr>
            <a:picLocks noChangeAspect="1"/>
          </p:cNvPicPr>
          <p:nvPr/>
        </p:nvPicPr>
        <p:blipFill rotWithShape="1">
          <a:blip r:embed="rId2"/>
          <a:srcRect t="7194" b="7554"/>
          <a:stretch/>
        </p:blipFill>
        <p:spPr>
          <a:xfrm>
            <a:off x="374399" y="1495425"/>
            <a:ext cx="5561564" cy="2667000"/>
          </a:xfrm>
          <a:prstGeom prst="rect">
            <a:avLst/>
          </a:prstGeom>
        </p:spPr>
      </p:pic>
      <p:pic>
        <p:nvPicPr>
          <p:cNvPr id="9" name="Picture 8">
            <a:extLst>
              <a:ext uri="{FF2B5EF4-FFF2-40B4-BE49-F238E27FC236}">
                <a16:creationId xmlns:a16="http://schemas.microsoft.com/office/drawing/2014/main" id="{4CBC7A37-E10D-53EC-E7E6-D2C9324D9F32}"/>
              </a:ext>
            </a:extLst>
          </p:cNvPr>
          <p:cNvPicPr>
            <a:picLocks noChangeAspect="1"/>
          </p:cNvPicPr>
          <p:nvPr/>
        </p:nvPicPr>
        <p:blipFill rotWithShape="1">
          <a:blip r:embed="rId3"/>
          <a:srcRect l="6950" t="8889" r="5860" b="7222"/>
          <a:stretch/>
        </p:blipFill>
        <p:spPr>
          <a:xfrm>
            <a:off x="6096000" y="3514725"/>
            <a:ext cx="5562792" cy="3010577"/>
          </a:xfrm>
          <a:prstGeom prst="rect">
            <a:avLst/>
          </a:prstGeom>
        </p:spPr>
      </p:pic>
    </p:spTree>
    <p:extLst>
      <p:ext uri="{BB962C8B-B14F-4D97-AF65-F5344CB8AC3E}">
        <p14:creationId xmlns:p14="http://schemas.microsoft.com/office/powerpoint/2010/main" val="27111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B59B71-8D40-862E-4658-6364B398A334}"/>
              </a:ext>
            </a:extLst>
          </p:cNvPr>
          <p:cNvSpPr>
            <a:spLocks noGrp="1"/>
          </p:cNvSpPr>
          <p:nvPr>
            <p:ph type="subTitle" idx="1"/>
          </p:nvPr>
        </p:nvSpPr>
        <p:spPr>
          <a:xfrm>
            <a:off x="4490847" y="951048"/>
            <a:ext cx="3210306" cy="451706"/>
          </a:xfrm>
        </p:spPr>
        <p:txBody>
          <a:bodyPr/>
          <a:lstStyle/>
          <a:p>
            <a:r>
              <a:rPr lang="en-US" u="sng" dirty="0"/>
              <a:t>REGISTERING PAGE </a:t>
            </a:r>
            <a:endParaRPr lang="en-IN" u="sng" dirty="0"/>
          </a:p>
        </p:txBody>
      </p:sp>
      <p:sp>
        <p:nvSpPr>
          <p:cNvPr id="4" name="Title 1">
            <a:extLst>
              <a:ext uri="{FF2B5EF4-FFF2-40B4-BE49-F238E27FC236}">
                <a16:creationId xmlns:a16="http://schemas.microsoft.com/office/drawing/2014/main" id="{1CDDDC7D-D0DA-598E-2FB9-3E983C6B5692}"/>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pic>
        <p:nvPicPr>
          <p:cNvPr id="6" name="Picture 5">
            <a:extLst>
              <a:ext uri="{FF2B5EF4-FFF2-40B4-BE49-F238E27FC236}">
                <a16:creationId xmlns:a16="http://schemas.microsoft.com/office/drawing/2014/main" id="{A5F3F474-5B18-21AE-5A84-AE099A00E5F9}"/>
              </a:ext>
            </a:extLst>
          </p:cNvPr>
          <p:cNvPicPr>
            <a:picLocks noChangeAspect="1"/>
          </p:cNvPicPr>
          <p:nvPr/>
        </p:nvPicPr>
        <p:blipFill rotWithShape="1">
          <a:blip r:embed="rId2">
            <a:extLst>
              <a:ext uri="{28A0092B-C50C-407E-A947-70E740481C1C}">
                <a14:useLocalDpi xmlns:a14="http://schemas.microsoft.com/office/drawing/2010/main" val="0"/>
              </a:ext>
            </a:extLst>
          </a:blip>
          <a:srcRect l="2738" t="433" r="32" b="7502"/>
          <a:stretch/>
        </p:blipFill>
        <p:spPr>
          <a:xfrm>
            <a:off x="2995330" y="1343025"/>
            <a:ext cx="6491570" cy="3457575"/>
          </a:xfrm>
          <a:prstGeom prst="rect">
            <a:avLst/>
          </a:prstGeom>
        </p:spPr>
      </p:pic>
    </p:spTree>
    <p:extLst>
      <p:ext uri="{BB962C8B-B14F-4D97-AF65-F5344CB8AC3E}">
        <p14:creationId xmlns:p14="http://schemas.microsoft.com/office/powerpoint/2010/main" val="309688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661389-06AD-326F-D0CC-11477C686F88}"/>
              </a:ext>
            </a:extLst>
          </p:cNvPr>
          <p:cNvSpPr>
            <a:spLocks noGrp="1"/>
          </p:cNvSpPr>
          <p:nvPr>
            <p:ph type="subTitle" idx="1"/>
          </p:nvPr>
        </p:nvSpPr>
        <p:spPr>
          <a:xfrm>
            <a:off x="2542794" y="752094"/>
            <a:ext cx="6105906" cy="448056"/>
          </a:xfrm>
        </p:spPr>
        <p:txBody>
          <a:bodyPr>
            <a:normAutofit fontScale="92500" lnSpcReduction="10000"/>
          </a:bodyPr>
          <a:lstStyle/>
          <a:p>
            <a:r>
              <a:rPr lang="en-US" sz="2800" u="sng" dirty="0"/>
              <a:t>The admin user interface </a:t>
            </a:r>
            <a:endParaRPr lang="en-IN" sz="2800" u="sng" dirty="0"/>
          </a:p>
        </p:txBody>
      </p:sp>
      <p:sp>
        <p:nvSpPr>
          <p:cNvPr id="4" name="Title 1">
            <a:extLst>
              <a:ext uri="{FF2B5EF4-FFF2-40B4-BE49-F238E27FC236}">
                <a16:creationId xmlns:a16="http://schemas.microsoft.com/office/drawing/2014/main" id="{7611DA3F-55EA-0DB7-3CF0-F7ED66EACB2C}"/>
              </a:ext>
            </a:extLst>
          </p:cNvPr>
          <p:cNvSpPr>
            <a:spLocks noGrp="1"/>
          </p:cNvSpPr>
          <p:nvPr>
            <p:ph type="ctrTitle"/>
          </p:nvPr>
        </p:nvSpPr>
        <p:spPr>
          <a:xfrm>
            <a:off x="95251" y="157895"/>
            <a:ext cx="1876424" cy="451706"/>
          </a:xfrm>
        </p:spPr>
        <p:txBody>
          <a:bodyPr>
            <a:noAutofit/>
          </a:bodyPr>
          <a:lstStyle/>
          <a:p>
            <a:r>
              <a:rPr lang="en-US" sz="2400" dirty="0"/>
              <a:t>bloom</a:t>
            </a:r>
            <a:endParaRPr lang="en-IN" sz="2400" dirty="0"/>
          </a:p>
        </p:txBody>
      </p:sp>
      <p:pic>
        <p:nvPicPr>
          <p:cNvPr id="6" name="Picture 5">
            <a:extLst>
              <a:ext uri="{FF2B5EF4-FFF2-40B4-BE49-F238E27FC236}">
                <a16:creationId xmlns:a16="http://schemas.microsoft.com/office/drawing/2014/main" id="{9F3A3FF3-06C9-2CA5-F6CC-FD4C425EBB9D}"/>
              </a:ext>
            </a:extLst>
          </p:cNvPr>
          <p:cNvPicPr>
            <a:picLocks noChangeAspect="1"/>
          </p:cNvPicPr>
          <p:nvPr/>
        </p:nvPicPr>
        <p:blipFill>
          <a:blip r:embed="rId2"/>
          <a:stretch>
            <a:fillRect/>
          </a:stretch>
        </p:blipFill>
        <p:spPr>
          <a:xfrm>
            <a:off x="552451" y="1495425"/>
            <a:ext cx="5350933" cy="3009900"/>
          </a:xfrm>
          <a:prstGeom prst="rect">
            <a:avLst/>
          </a:prstGeom>
        </p:spPr>
      </p:pic>
      <p:pic>
        <p:nvPicPr>
          <p:cNvPr id="8" name="Picture 7">
            <a:extLst>
              <a:ext uri="{FF2B5EF4-FFF2-40B4-BE49-F238E27FC236}">
                <a16:creationId xmlns:a16="http://schemas.microsoft.com/office/drawing/2014/main" id="{77179E9E-6564-E798-E86F-BBB961D5CCD1}"/>
              </a:ext>
            </a:extLst>
          </p:cNvPr>
          <p:cNvPicPr>
            <a:picLocks noChangeAspect="1"/>
          </p:cNvPicPr>
          <p:nvPr/>
        </p:nvPicPr>
        <p:blipFill>
          <a:blip r:embed="rId3"/>
          <a:stretch>
            <a:fillRect/>
          </a:stretch>
        </p:blipFill>
        <p:spPr>
          <a:xfrm>
            <a:off x="6362699" y="3429000"/>
            <a:ext cx="5734050" cy="3225403"/>
          </a:xfrm>
          <a:prstGeom prst="rect">
            <a:avLst/>
          </a:prstGeom>
        </p:spPr>
      </p:pic>
    </p:spTree>
    <p:extLst>
      <p:ext uri="{BB962C8B-B14F-4D97-AF65-F5344CB8AC3E}">
        <p14:creationId xmlns:p14="http://schemas.microsoft.com/office/powerpoint/2010/main" val="107414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9B45DA7-F8B2-9B34-39AD-1EFC1A49B268}"/>
              </a:ext>
            </a:extLst>
          </p:cNvPr>
          <p:cNvSpPr>
            <a:spLocks noGrp="1"/>
          </p:cNvSpPr>
          <p:nvPr>
            <p:ph type="ctrTitle"/>
          </p:nvPr>
        </p:nvSpPr>
        <p:spPr>
          <a:xfrm>
            <a:off x="3452990" y="2467676"/>
            <a:ext cx="5347447" cy="865990"/>
          </a:xfrm>
          <a:solidFill>
            <a:schemeClr val="accent1">
              <a:lumMod val="20000"/>
              <a:lumOff val="80000"/>
            </a:schemeClr>
          </a:solidFill>
        </p:spPr>
        <p:txBody>
          <a:bodyPr>
            <a:normAutofit fontScale="90000"/>
          </a:bodyPr>
          <a:lstStyle/>
          <a:p>
            <a:r>
              <a:rPr lang="en-US" sz="4000" dirty="0"/>
              <a:t>BLOOM</a:t>
            </a:r>
            <a:endParaRPr lang="en-IN" sz="4000" dirty="0"/>
          </a:p>
        </p:txBody>
      </p:sp>
      <p:sp>
        <p:nvSpPr>
          <p:cNvPr id="10" name="Subtitle 2">
            <a:extLst>
              <a:ext uri="{FF2B5EF4-FFF2-40B4-BE49-F238E27FC236}">
                <a16:creationId xmlns:a16="http://schemas.microsoft.com/office/drawing/2014/main" id="{8D5C5EC3-3E18-FFD7-8C05-DAFFA19B1CC3}"/>
              </a:ext>
            </a:extLst>
          </p:cNvPr>
          <p:cNvSpPr>
            <a:spLocks noGrp="1"/>
          </p:cNvSpPr>
          <p:nvPr>
            <p:ph type="subTitle" idx="1"/>
          </p:nvPr>
        </p:nvSpPr>
        <p:spPr>
          <a:xfrm>
            <a:off x="3555807" y="3524334"/>
            <a:ext cx="6801612" cy="1533439"/>
          </a:xfrm>
        </p:spPr>
        <p:txBody>
          <a:bodyPr>
            <a:normAutofit fontScale="92500" lnSpcReduction="10000"/>
          </a:bodyPr>
          <a:lstStyle/>
          <a:p>
            <a:r>
              <a:rPr lang="en-US" dirty="0">
                <a:solidFill>
                  <a:schemeClr val="bg1"/>
                </a:solidFill>
              </a:rPr>
              <a:t>AKHILESH R MOHAN</a:t>
            </a:r>
          </a:p>
          <a:p>
            <a:r>
              <a:rPr lang="en-US" dirty="0">
                <a:solidFill>
                  <a:schemeClr val="bg1"/>
                </a:solidFill>
              </a:rPr>
              <a:t>SURYA KN</a:t>
            </a:r>
          </a:p>
          <a:p>
            <a:r>
              <a:rPr lang="en-US" dirty="0">
                <a:solidFill>
                  <a:schemeClr val="bg1"/>
                </a:solidFill>
              </a:rPr>
              <a:t>S AARON DENNIS</a:t>
            </a:r>
          </a:p>
          <a:p>
            <a:r>
              <a:rPr lang="en-IN" dirty="0">
                <a:solidFill>
                  <a:schemeClr val="bg1"/>
                </a:solidFill>
              </a:rPr>
              <a:t>NISHANT BHAT</a:t>
            </a:r>
          </a:p>
        </p:txBody>
      </p:sp>
      <p:sp>
        <p:nvSpPr>
          <p:cNvPr id="11" name="Rectangle: Diagonal Corners Rounded 10">
            <a:extLst>
              <a:ext uri="{FF2B5EF4-FFF2-40B4-BE49-F238E27FC236}">
                <a16:creationId xmlns:a16="http://schemas.microsoft.com/office/drawing/2014/main" id="{E15B4FE7-7915-A0E3-28EE-87D1FC92A8CC}"/>
              </a:ext>
            </a:extLst>
          </p:cNvPr>
          <p:cNvSpPr/>
          <p:nvPr/>
        </p:nvSpPr>
        <p:spPr>
          <a:xfrm flipH="1">
            <a:off x="5663162" y="3524335"/>
            <a:ext cx="45719" cy="153344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E6F25A9-D2E6-9B77-887D-1C4C20787159}"/>
              </a:ext>
            </a:extLst>
          </p:cNvPr>
          <p:cNvSpPr txBox="1"/>
          <p:nvPr/>
        </p:nvSpPr>
        <p:spPr>
          <a:xfrm>
            <a:off x="3788546" y="3524335"/>
            <a:ext cx="1874616" cy="400110"/>
          </a:xfrm>
          <a:prstGeom prst="rect">
            <a:avLst/>
          </a:prstGeom>
          <a:noFill/>
        </p:spPr>
        <p:txBody>
          <a:bodyPr wrap="none" rtlCol="0">
            <a:spAutoFit/>
          </a:bodyPr>
          <a:lstStyle/>
          <a:p>
            <a:r>
              <a:rPr lang="en-US" sz="2000" b="1" dirty="0">
                <a:solidFill>
                  <a:schemeClr val="bg1"/>
                </a:solidFill>
              </a:rPr>
              <a:t>THANK YOU!</a:t>
            </a:r>
            <a:endParaRPr lang="en-IN" sz="2000" b="1" dirty="0">
              <a:solidFill>
                <a:schemeClr val="bg1"/>
              </a:solidFill>
            </a:endParaRPr>
          </a:p>
        </p:txBody>
      </p:sp>
    </p:spTree>
    <p:extLst>
      <p:ext uri="{BB962C8B-B14F-4D97-AF65-F5344CB8AC3E}">
        <p14:creationId xmlns:p14="http://schemas.microsoft.com/office/powerpoint/2010/main" val="201264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935</TotalTime>
  <Words>196</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BLOOM</vt:lpstr>
      <vt:lpstr>BLOOM</vt:lpstr>
      <vt:lpstr>bloom</vt:lpstr>
      <vt:lpstr>bloom</vt:lpstr>
      <vt:lpstr>bloom</vt:lpstr>
      <vt:lpstr>bloom</vt:lpstr>
      <vt:lpstr>bloom</vt:lpstr>
      <vt:lpstr>BLOOM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MEDIFY.ME</dc:title>
  <dc:creator>Surya KN</dc:creator>
  <cp:lastModifiedBy>Surya KN</cp:lastModifiedBy>
  <cp:revision>12</cp:revision>
  <dcterms:created xsi:type="dcterms:W3CDTF">2022-12-07T11:05:57Z</dcterms:created>
  <dcterms:modified xsi:type="dcterms:W3CDTF">2022-12-10T03:52:39Z</dcterms:modified>
</cp:coreProperties>
</file>