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va Sans" panose="020B0604020202020204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old" panose="00000800000000000000" charset="0"/>
      <p:regular r:id="rId29"/>
    </p:embeddedFont>
    <p:embeddedFont>
      <p:font typeface="Open Sans" panose="020B0606030504020204" pitchFamily="34" charset="0"/>
      <p:regular r:id="rId30"/>
    </p:embeddedFont>
    <p:embeddedFont>
      <p:font typeface="Open Sans Bold" panose="020B0806030504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2" autoAdjust="0"/>
  </p:normalViewPr>
  <p:slideViewPr>
    <p:cSldViewPr>
      <p:cViewPr varScale="1">
        <p:scale>
          <a:sx n="60" d="100"/>
          <a:sy n="60" d="100"/>
        </p:scale>
        <p:origin x="19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9589770"/>
            <a:ext cx="3931920" cy="35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95" dirty="0">
                <a:solidFill>
                  <a:srgbClr val="898989"/>
                </a:solidFill>
                <a:latin typeface="Open Sans Bold"/>
              </a:rPr>
              <a:t>7 November 2022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-95">
                <a:solidFill>
                  <a:srgbClr val="898989"/>
                </a:solidFill>
                <a:latin typeface="Open Sans Bold"/>
              </a:rPr>
              <a:t>Department of CSE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spc="-95">
                <a:solidFill>
                  <a:srgbClr val="898989"/>
                </a:solidFill>
                <a:latin typeface="Open Sans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0219" y="4686452"/>
            <a:ext cx="14767562" cy="206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62">
                <a:solidFill>
                  <a:srgbClr val="000000"/>
                </a:solidFill>
                <a:latin typeface="Montserrat Bold"/>
              </a:rPr>
              <a:t>Project Supervisor:</a:t>
            </a:r>
            <a:r>
              <a:rPr lang="en-US" sz="4200" spc="62">
                <a:solidFill>
                  <a:srgbClr val="000000"/>
                </a:solidFill>
                <a:latin typeface="Montserrat"/>
              </a:rPr>
              <a:t> Mr. Amandeep Singh K</a:t>
            </a:r>
          </a:p>
          <a:p>
            <a:pPr algn="l">
              <a:lnSpc>
                <a:spcPts val="5040"/>
              </a:lnSpc>
            </a:pPr>
            <a:r>
              <a:rPr lang="en-US" sz="4200" spc="62">
                <a:solidFill>
                  <a:srgbClr val="000000"/>
                </a:solidFill>
                <a:latin typeface="Montserrat Bold"/>
              </a:rPr>
              <a:t>Name of the Student: </a:t>
            </a:r>
            <a:r>
              <a:rPr lang="en-US" sz="4200" spc="62">
                <a:solidFill>
                  <a:srgbClr val="000000"/>
                </a:solidFill>
                <a:latin typeface="Montserrat"/>
              </a:rPr>
              <a:t>Bandepalli Surya Anjani Kumar</a:t>
            </a:r>
          </a:p>
          <a:p>
            <a:pPr algn="l">
              <a:lnSpc>
                <a:spcPts val="7560"/>
              </a:lnSpc>
            </a:pPr>
            <a:r>
              <a:rPr lang="en-US" sz="4200" spc="62">
                <a:solidFill>
                  <a:srgbClr val="000000"/>
                </a:solidFill>
                <a:latin typeface="Montserrat Bold"/>
              </a:rPr>
              <a:t>Register Number:</a:t>
            </a:r>
            <a:r>
              <a:rPr lang="en-US" sz="4200" spc="62">
                <a:solidFill>
                  <a:srgbClr val="000000"/>
                </a:solidFill>
                <a:latin typeface="Montserrat"/>
              </a:rPr>
              <a:t> 40110156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37416"/>
          <a:stretch>
            <a:fillRect/>
          </a:stretch>
        </p:blipFill>
        <p:spPr>
          <a:xfrm>
            <a:off x="2628900" y="-54738"/>
            <a:ext cx="13030200" cy="26288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63240" y="3273365"/>
            <a:ext cx="1259586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Online Quiz Web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49340" y="1817005"/>
            <a:ext cx="5632954" cy="56329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48740" y="660083"/>
            <a:ext cx="15590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Deployment Link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8740" y="7211835"/>
            <a:ext cx="15950718" cy="14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 dirty="0">
                <a:solidFill>
                  <a:srgbClr val="000000"/>
                </a:solidFill>
                <a:latin typeface="Canva Sans"/>
              </a:rPr>
              <a:t>quick-quizizz.herokuapp.com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6042" y="2012030"/>
            <a:ext cx="12236883" cy="724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0"/>
              </a:lnSpc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Hardware Requirements: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CPU: Intel Pentium 4 or later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RAM: 2 GB or higher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Storage: 2 GB available space recommended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Internet Connection: Required</a:t>
            </a:r>
          </a:p>
          <a:p>
            <a:pPr>
              <a:lnSpc>
                <a:spcPts val="5240"/>
              </a:lnSpc>
            </a:pPr>
            <a:endParaRPr lang="en-US" sz="4852" spc="67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5240"/>
              </a:lnSpc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Software Requirements: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The latest version of any Browser</a:t>
            </a:r>
          </a:p>
          <a:p>
            <a:pPr>
              <a:lnSpc>
                <a:spcPts val="5240"/>
              </a:lnSpc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         (Chrome Recommended)</a:t>
            </a:r>
          </a:p>
          <a:p>
            <a:pPr algn="l">
              <a:lnSpc>
                <a:spcPts val="5240"/>
              </a:lnSpc>
            </a:pPr>
            <a:endParaRPr lang="en-US" sz="4852" spc="67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81907" y="2759146"/>
            <a:ext cx="4077393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48740" y="660083"/>
            <a:ext cx="15590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User Requirements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0980" y="695679"/>
            <a:ext cx="13360350" cy="246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5940" spc="87" dirty="0">
                <a:solidFill>
                  <a:srgbClr val="C00000"/>
                </a:solidFill>
                <a:latin typeface="Montserrat"/>
              </a:rPr>
              <a:t>Sample Snapshot / Ideation Map</a:t>
            </a:r>
          </a:p>
          <a:p>
            <a:pPr algn="ctr">
              <a:lnSpc>
                <a:spcPts val="6415"/>
              </a:lnSpc>
            </a:pPr>
            <a:endParaRPr lang="en-US" sz="5940" spc="87" dirty="0">
              <a:solidFill>
                <a:srgbClr val="C00000"/>
              </a:solidFill>
              <a:latin typeface="Montserrat"/>
            </a:endParaRPr>
          </a:p>
          <a:p>
            <a:pPr algn="ctr">
              <a:lnSpc>
                <a:spcPts val="6415"/>
              </a:lnSpc>
            </a:pPr>
            <a:endParaRPr lang="en-US" sz="5940" spc="87" dirty="0">
              <a:solidFill>
                <a:srgbClr val="C00000"/>
              </a:solidFill>
              <a:latin typeface="Montserra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072" r="2072"/>
          <a:stretch>
            <a:fillRect/>
          </a:stretch>
        </p:blipFill>
        <p:spPr>
          <a:xfrm>
            <a:off x="1348740" y="2765383"/>
            <a:ext cx="6856693" cy="39244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273" r="1273"/>
          <a:stretch>
            <a:fillRect/>
          </a:stretch>
        </p:blipFill>
        <p:spPr>
          <a:xfrm>
            <a:off x="9521831" y="2906000"/>
            <a:ext cx="6971017" cy="39244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232506" y="4452380"/>
            <a:ext cx="1822987" cy="8317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8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27766" y="4311762"/>
            <a:ext cx="1822987" cy="83173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979413" y="6687622"/>
            <a:ext cx="403098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Home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51958" y="6547005"/>
            <a:ext cx="3110763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Quiz 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8740" y="1687787"/>
            <a:ext cx="337566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Examinee: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60208" y="2776054"/>
            <a:ext cx="7579052" cy="39758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90980" y="695679"/>
            <a:ext cx="13360350" cy="246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5940" spc="87">
                <a:solidFill>
                  <a:srgbClr val="C00000"/>
                </a:solidFill>
                <a:latin typeface="Montserrat"/>
              </a:rPr>
              <a:t>Sample Snapshot / Ideation Map</a:t>
            </a:r>
          </a:p>
          <a:p>
            <a:pPr algn="ctr">
              <a:lnSpc>
                <a:spcPts val="6415"/>
              </a:lnSpc>
            </a:pPr>
            <a:endParaRPr lang="en-US" sz="5940" spc="87">
              <a:solidFill>
                <a:srgbClr val="C00000"/>
              </a:solidFill>
              <a:latin typeface="Montserrat"/>
            </a:endParaRPr>
          </a:p>
          <a:p>
            <a:pPr algn="ctr">
              <a:lnSpc>
                <a:spcPts val="6415"/>
              </a:lnSpc>
            </a:pPr>
            <a:endParaRPr lang="en-US" sz="5940" spc="87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6819900"/>
            <a:ext cx="6201159" cy="1810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Tab-Switch Warning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1135" y="2671807"/>
            <a:ext cx="7596658" cy="41843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232506" y="4597685"/>
            <a:ext cx="1822987" cy="83173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10667" y="6547005"/>
            <a:ext cx="4593346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Quiz-End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0980" y="695679"/>
            <a:ext cx="13360350" cy="246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5940" spc="87" dirty="0">
                <a:solidFill>
                  <a:srgbClr val="C00000"/>
                </a:solidFill>
                <a:latin typeface="Montserrat"/>
              </a:rPr>
              <a:t>Sample Snapshot / Ideation Map</a:t>
            </a:r>
          </a:p>
          <a:p>
            <a:pPr algn="ctr">
              <a:lnSpc>
                <a:spcPts val="6415"/>
              </a:lnSpc>
            </a:pPr>
            <a:endParaRPr lang="en-US" sz="5940" spc="87" dirty="0">
              <a:solidFill>
                <a:srgbClr val="C00000"/>
              </a:solidFill>
              <a:latin typeface="Montserrat"/>
            </a:endParaRPr>
          </a:p>
          <a:p>
            <a:pPr algn="ctr">
              <a:lnSpc>
                <a:spcPts val="6415"/>
              </a:lnSpc>
            </a:pPr>
            <a:endParaRPr lang="en-US" sz="5940" spc="87" dirty="0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58204" y="6687622"/>
            <a:ext cx="4837765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Examiner Login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80174" y="6687622"/>
            <a:ext cx="5492013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Questions' Adder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8740" y="2666760"/>
            <a:ext cx="6983384" cy="386184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1000" y="1687787"/>
            <a:ext cx="332340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Examiner: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13100" y="2622508"/>
            <a:ext cx="7226160" cy="38618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232506" y="4597685"/>
            <a:ext cx="1822987" cy="8317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27766" y="4578345"/>
            <a:ext cx="1822987" cy="831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337" r="4337"/>
          <a:stretch>
            <a:fillRect/>
          </a:stretch>
        </p:blipFill>
        <p:spPr>
          <a:xfrm>
            <a:off x="9631733" y="2622508"/>
            <a:ext cx="6751213" cy="386184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90980" y="695679"/>
            <a:ext cx="13360350" cy="246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5940" spc="87">
                <a:solidFill>
                  <a:srgbClr val="C00000"/>
                </a:solidFill>
                <a:latin typeface="Montserrat"/>
              </a:rPr>
              <a:t>Sample Snapshot / Ideation Map</a:t>
            </a:r>
          </a:p>
          <a:p>
            <a:pPr algn="ctr">
              <a:lnSpc>
                <a:spcPts val="6415"/>
              </a:lnSpc>
            </a:pPr>
            <a:endParaRPr lang="en-US" sz="5940" spc="87">
              <a:solidFill>
                <a:srgbClr val="C00000"/>
              </a:solidFill>
              <a:latin typeface="Montserrat"/>
            </a:endParaRPr>
          </a:p>
          <a:p>
            <a:pPr algn="ctr">
              <a:lnSpc>
                <a:spcPts val="6415"/>
              </a:lnSpc>
            </a:pPr>
            <a:endParaRPr lang="en-US" sz="5940" spc="87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5238" y="6687622"/>
            <a:ext cx="8623697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Success Acknowledgement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93710" y="6687622"/>
            <a:ext cx="3864939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Scores Page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232506" y="4597685"/>
            <a:ext cx="1822987" cy="83173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 l="595" r="2079"/>
          <a:stretch>
            <a:fillRect/>
          </a:stretch>
        </p:blipFill>
        <p:spPr>
          <a:xfrm>
            <a:off x="1348740" y="2622508"/>
            <a:ext cx="7047243" cy="3861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1945503"/>
            <a:ext cx="13217674" cy="6822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9497" lvl="1" indent="-489749">
              <a:lnSpc>
                <a:spcPts val="4899"/>
              </a:lnSpc>
              <a:buFont typeface="Arial"/>
              <a:buChar char="•"/>
            </a:pPr>
            <a:r>
              <a:rPr lang="en-US" sz="4536" spc="63">
                <a:solidFill>
                  <a:srgbClr val="000000"/>
                </a:solidFill>
                <a:latin typeface="Montserrat"/>
              </a:rPr>
              <a:t>The best efforts were made to develop a web application with as less bugs as possible.</a:t>
            </a:r>
          </a:p>
          <a:p>
            <a:pPr marL="979497" lvl="1" indent="-489749">
              <a:lnSpc>
                <a:spcPts val="4899"/>
              </a:lnSpc>
              <a:buFont typeface="Arial"/>
              <a:buChar char="•"/>
            </a:pPr>
            <a:r>
              <a:rPr lang="en-US" sz="4536" spc="63">
                <a:solidFill>
                  <a:srgbClr val="000000"/>
                </a:solidFill>
                <a:latin typeface="Montserrat"/>
              </a:rPr>
              <a:t>To keep up with the latest trends, the project will be iteratively improved.</a:t>
            </a:r>
          </a:p>
          <a:p>
            <a:pPr marL="979497" lvl="1" indent="-489749">
              <a:lnSpc>
                <a:spcPts val="4899"/>
              </a:lnSpc>
              <a:buFont typeface="Arial"/>
              <a:buChar char="•"/>
            </a:pPr>
            <a:r>
              <a:rPr lang="en-US" sz="4536" spc="63">
                <a:solidFill>
                  <a:srgbClr val="000000"/>
                </a:solidFill>
                <a:latin typeface="Montserrat"/>
              </a:rPr>
              <a:t>In the future, the project will develop to include features like</a:t>
            </a:r>
          </a:p>
          <a:p>
            <a:pPr marL="1958995" lvl="2" indent="-652998">
              <a:lnSpc>
                <a:spcPts val="4899"/>
              </a:lnSpc>
              <a:buFont typeface="Arial"/>
              <a:buChar char="•"/>
            </a:pPr>
            <a:r>
              <a:rPr lang="en-US" sz="4536" spc="63">
                <a:solidFill>
                  <a:srgbClr val="000000"/>
                </a:solidFill>
                <a:latin typeface="Montserrat"/>
              </a:rPr>
              <a:t>A dashboard for Teachers</a:t>
            </a:r>
          </a:p>
          <a:p>
            <a:pPr marL="1958995" lvl="2" indent="-652998">
              <a:lnSpc>
                <a:spcPts val="4899"/>
              </a:lnSpc>
              <a:buFont typeface="Arial"/>
              <a:buChar char="•"/>
            </a:pPr>
            <a:r>
              <a:rPr lang="en-US" sz="4536" spc="63">
                <a:solidFill>
                  <a:srgbClr val="000000"/>
                </a:solidFill>
                <a:latin typeface="Montserrat"/>
              </a:rPr>
              <a:t>Student focus checker using machine learning and</a:t>
            </a:r>
          </a:p>
          <a:p>
            <a:pPr marL="1958995" lvl="2" indent="-652998" algn="l">
              <a:lnSpc>
                <a:spcPts val="4899"/>
              </a:lnSpc>
              <a:buFont typeface="Arial"/>
              <a:buChar char="•"/>
            </a:pPr>
            <a:r>
              <a:rPr lang="en-US" sz="4536" spc="67">
                <a:solidFill>
                  <a:srgbClr val="000000"/>
                </a:solidFill>
                <a:latin typeface="Montserrat"/>
              </a:rPr>
              <a:t>Support for multiple quizzes.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66414" y="2731900"/>
            <a:ext cx="2850434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90980" y="695679"/>
            <a:ext cx="13360350" cy="843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</a:pPr>
            <a:r>
              <a:rPr lang="en-US" sz="5940" spc="87">
                <a:solidFill>
                  <a:srgbClr val="C00000"/>
                </a:solidFill>
                <a:latin typeface="Montserrat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25850" y="455295"/>
            <a:ext cx="12161520" cy="1843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References</a:t>
            </a:r>
          </a:p>
          <a:p>
            <a:pPr algn="ctr">
              <a:lnSpc>
                <a:spcPts val="7128"/>
              </a:lnSpc>
            </a:pPr>
            <a:endParaRPr lang="en-US" sz="6600" spc="97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43447"/>
            <a:ext cx="15910560" cy="603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747" lvl="1" indent="-304374">
              <a:lnSpc>
                <a:spcPts val="4003"/>
              </a:lnSpc>
              <a:buFont typeface="Arial"/>
              <a:buChar char="•"/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Angela Yu, Web-Development Bootcamp, The App Brewery, </a:t>
            </a:r>
          </a:p>
          <a:p>
            <a:pPr>
              <a:lnSpc>
                <a:spcPts val="4003"/>
              </a:lnSpc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      https://www.udemy.com/course/the-complete-web-development-bootcamp/</a:t>
            </a:r>
          </a:p>
          <a:p>
            <a:pPr marL="608747" lvl="1" indent="-304374">
              <a:lnSpc>
                <a:spcPts val="4003"/>
              </a:lnSpc>
              <a:buFont typeface="Arial"/>
              <a:buChar char="•"/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Mosh, The Ultimate HTML/CSS Mastery Series</a:t>
            </a:r>
          </a:p>
          <a:p>
            <a:pPr>
              <a:lnSpc>
                <a:spcPts val="4003"/>
              </a:lnSpc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      https://codewithmosh.com/p/the-ultimate-html-css</a:t>
            </a:r>
          </a:p>
          <a:p>
            <a:pPr marL="608747" lvl="1" indent="-304374">
              <a:lnSpc>
                <a:spcPts val="4003"/>
              </a:lnSpc>
              <a:buFont typeface="Arial"/>
              <a:buChar char="•"/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Documentation, Mongoose</a:t>
            </a:r>
          </a:p>
          <a:p>
            <a:pPr>
              <a:lnSpc>
                <a:spcPts val="4003"/>
              </a:lnSpc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      https://mongoosejs.com/docs/api/document.html</a:t>
            </a:r>
          </a:p>
          <a:p>
            <a:pPr marL="608747" lvl="1" indent="-304374">
              <a:lnSpc>
                <a:spcPts val="4003"/>
              </a:lnSpc>
              <a:buFont typeface="Arial"/>
              <a:buChar char="•"/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Heroku Dev Center, Heroku</a:t>
            </a:r>
          </a:p>
          <a:p>
            <a:pPr>
              <a:lnSpc>
                <a:spcPts val="4003"/>
              </a:lnSpc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      https://devcenter.heroku.com/categories/reference</a:t>
            </a:r>
          </a:p>
          <a:p>
            <a:pPr marL="608747" lvl="1" indent="-304374">
              <a:lnSpc>
                <a:spcPts val="4003"/>
              </a:lnSpc>
              <a:buFont typeface="Arial"/>
              <a:buChar char="•"/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Richard Kalehoff, Version Control with Git</a:t>
            </a:r>
          </a:p>
          <a:p>
            <a:pPr>
              <a:lnSpc>
                <a:spcPts val="4003"/>
              </a:lnSpc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      https://www.udacity.com/course/version-control-with-git--ud123</a:t>
            </a:r>
          </a:p>
          <a:p>
            <a:pPr marL="608747" lvl="1" indent="-304374">
              <a:lnSpc>
                <a:spcPts val="4003"/>
              </a:lnSpc>
              <a:buFont typeface="Arial"/>
              <a:buChar char="•"/>
            </a:pPr>
            <a:r>
              <a:rPr lang="en-US" sz="2819" spc="39">
                <a:solidFill>
                  <a:srgbClr val="000000"/>
                </a:solidFill>
                <a:latin typeface="Montserrat"/>
              </a:rPr>
              <a:t>GitHub Repository</a:t>
            </a:r>
          </a:p>
          <a:p>
            <a:pPr algn="l">
              <a:lnSpc>
                <a:spcPts val="4003"/>
              </a:lnSpc>
            </a:pPr>
            <a:r>
              <a:rPr lang="en-US" sz="2819" spc="41">
                <a:solidFill>
                  <a:srgbClr val="000000"/>
                </a:solidFill>
                <a:latin typeface="Montserrat"/>
              </a:rPr>
              <a:t>      https:/github.com/Surya-Kumar-03/Quick-Quizizz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24898" y="3708660"/>
            <a:ext cx="11838204" cy="143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40"/>
              </a:lnSpc>
            </a:pPr>
            <a:r>
              <a:rPr lang="en-US" sz="9944">
                <a:solidFill>
                  <a:srgbClr val="C00000"/>
                </a:solidFill>
                <a:latin typeface="Arimo Light"/>
              </a:rPr>
              <a:t>THANK</a:t>
            </a:r>
            <a:r>
              <a:rPr lang="en-US" sz="9944">
                <a:solidFill>
                  <a:srgbClr val="000000"/>
                </a:solidFill>
                <a:latin typeface="Arimo Light"/>
              </a:rPr>
              <a:t> </a:t>
            </a:r>
            <a:r>
              <a:rPr lang="en-US" sz="9944">
                <a:solidFill>
                  <a:srgbClr val="C00000"/>
                </a:solidFill>
                <a:latin typeface="Arimo Light"/>
              </a:rPr>
              <a:t>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240" y="592645"/>
            <a:ext cx="12161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Presentation Outline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91840" y="2493647"/>
            <a:ext cx="12161520" cy="507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Course Certificate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Introduction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Objectives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System Architecture / Ideation Map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Module Implementation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Application Snapshots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Results and Discussions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Conclusion &amp; Future work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8534" y="613085"/>
            <a:ext cx="15540766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Course Certificate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2493647"/>
            <a:ext cx="11108368" cy="507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993" lvl="1" indent="-370996">
              <a:lnSpc>
                <a:spcPts val="4427"/>
              </a:lnSpc>
              <a:buFont typeface="Arial"/>
              <a:buChar char="•"/>
            </a:pPr>
            <a:r>
              <a:rPr lang="en-US" sz="4099" spc="57">
                <a:solidFill>
                  <a:srgbClr val="000000"/>
                </a:solidFill>
                <a:latin typeface="Montserrat"/>
              </a:rPr>
              <a:t>There are several ways to educate and reinforce what we have learned in the realm of education.</a:t>
            </a:r>
          </a:p>
          <a:p>
            <a:pPr marL="741993" lvl="1" indent="-370996">
              <a:lnSpc>
                <a:spcPts val="4427"/>
              </a:lnSpc>
              <a:buFont typeface="Arial"/>
              <a:buChar char="•"/>
            </a:pPr>
            <a:r>
              <a:rPr lang="en-US" sz="4099" spc="57">
                <a:solidFill>
                  <a:srgbClr val="000000"/>
                </a:solidFill>
                <a:latin typeface="Montserrat"/>
              </a:rPr>
              <a:t>Quizzes are an increasingly popular resource, particularly in online education.</a:t>
            </a:r>
          </a:p>
          <a:p>
            <a:pPr marL="741993" lvl="1" indent="-370996" algn="l">
              <a:lnSpc>
                <a:spcPts val="4427"/>
              </a:lnSpc>
              <a:buFont typeface="Arial"/>
              <a:buChar char="•"/>
            </a:pPr>
            <a:r>
              <a:rPr lang="en-US" sz="4099" spc="60">
                <a:solidFill>
                  <a:srgbClr val="000000"/>
                </a:solidFill>
                <a:latin typeface="Montserrat"/>
              </a:rPr>
              <a:t>Quizzes force your brain to retrieve data ensuring that it becomes "embedded" for use in the future.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296730" y="3410345"/>
            <a:ext cx="4802192" cy="346631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825850" y="455295"/>
            <a:ext cx="12161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49074"/>
            <a:ext cx="13624560" cy="682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5460" lvl="1" indent="-447730">
              <a:lnSpc>
                <a:spcPts val="4479"/>
              </a:lnSpc>
              <a:buFont typeface="Arial"/>
              <a:buChar char="•"/>
            </a:pPr>
            <a:r>
              <a:rPr lang="en-US" sz="4147" spc="58">
                <a:solidFill>
                  <a:srgbClr val="000000"/>
                </a:solidFill>
                <a:latin typeface="Montserrat"/>
              </a:rPr>
              <a:t>Some educational institutions still conduct tests utilizing pen and paper.</a:t>
            </a:r>
          </a:p>
          <a:p>
            <a:pPr marL="895460" lvl="1" indent="-447730">
              <a:lnSpc>
                <a:spcPts val="4479"/>
              </a:lnSpc>
              <a:buFont typeface="Arial"/>
              <a:buChar char="•"/>
            </a:pPr>
            <a:r>
              <a:rPr lang="en-US" sz="4147" spc="58">
                <a:solidFill>
                  <a:srgbClr val="000000"/>
                </a:solidFill>
                <a:latin typeface="Montserrat"/>
              </a:rPr>
              <a:t>There are quiz applications that employ cookies to direct users to their paid subscription plans.</a:t>
            </a:r>
          </a:p>
          <a:p>
            <a:pPr>
              <a:lnSpc>
                <a:spcPts val="4479"/>
              </a:lnSpc>
            </a:pPr>
            <a:endParaRPr lang="en-US" sz="4147" spc="58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4479"/>
              </a:lnSpc>
            </a:pPr>
            <a:endParaRPr lang="en-US" sz="4147" spc="58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4479"/>
              </a:lnSpc>
            </a:pPr>
            <a:endParaRPr lang="en-US" sz="4147" spc="58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4479"/>
              </a:lnSpc>
            </a:pPr>
            <a:endParaRPr lang="en-US" sz="4147" spc="58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4479"/>
              </a:lnSpc>
            </a:pPr>
            <a:endParaRPr lang="en-US" sz="4147" spc="58">
              <a:solidFill>
                <a:srgbClr val="000000"/>
              </a:solidFill>
              <a:latin typeface="Montserrat"/>
            </a:endParaRPr>
          </a:p>
          <a:p>
            <a:pPr marL="895460" lvl="1" indent="-447730" algn="l">
              <a:lnSpc>
                <a:spcPts val="4479"/>
              </a:lnSpc>
              <a:buFont typeface="Arial"/>
              <a:buChar char="•"/>
            </a:pPr>
            <a:r>
              <a:rPr lang="en-US" sz="4147" spc="61">
                <a:solidFill>
                  <a:srgbClr val="000000"/>
                </a:solidFill>
                <a:latin typeface="Montserrat"/>
              </a:rPr>
              <a:t>A quiz app that is responsive and open-source was found to be necessary.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30635" y="1394079"/>
            <a:ext cx="2010397" cy="185325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22266"/>
          <a:stretch>
            <a:fillRect/>
          </a:stretch>
        </p:blipFill>
        <p:spPr>
          <a:xfrm>
            <a:off x="4161147" y="4733756"/>
            <a:ext cx="6854189" cy="22399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 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November 2022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5850" y="455295"/>
            <a:ext cx="12161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Existing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2227296"/>
            <a:ext cx="12988457" cy="588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0"/>
              </a:lnSpc>
            </a:pPr>
            <a:r>
              <a:rPr lang="en-US" sz="3953" spc="55">
                <a:solidFill>
                  <a:srgbClr val="FF3E4D"/>
                </a:solidFill>
                <a:latin typeface="Montserrat"/>
              </a:rPr>
              <a:t>PROPOSED SYSTEM</a:t>
            </a:r>
            <a:r>
              <a:rPr lang="en-US" sz="3953" spc="55">
                <a:solidFill>
                  <a:srgbClr val="000000"/>
                </a:solidFill>
                <a:latin typeface="Montserrat"/>
              </a:rPr>
              <a:t>:</a:t>
            </a:r>
          </a:p>
          <a:p>
            <a:pPr>
              <a:lnSpc>
                <a:spcPts val="4270"/>
              </a:lnSpc>
            </a:pPr>
            <a:endParaRPr lang="en-US" sz="3953" spc="55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4270"/>
              </a:lnSpc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To Develop a Quiz Web-App which is:</a:t>
            </a:r>
          </a:p>
          <a:p>
            <a:pPr marL="853652" lvl="1" indent="-426826">
              <a:lnSpc>
                <a:spcPts val="4270"/>
              </a:lnSpc>
              <a:buFont typeface="Arial"/>
              <a:buChar char="•"/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Responsive</a:t>
            </a:r>
          </a:p>
          <a:p>
            <a:pPr marL="853652" lvl="1" indent="-426826">
              <a:lnSpc>
                <a:spcPts val="4270"/>
              </a:lnSpc>
              <a:buFont typeface="Arial"/>
              <a:buChar char="•"/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Open-Source</a:t>
            </a:r>
          </a:p>
          <a:p>
            <a:pPr marL="853652" lvl="1" indent="-426826">
              <a:lnSpc>
                <a:spcPts val="4270"/>
              </a:lnSpc>
              <a:buFont typeface="Arial"/>
              <a:buChar char="•"/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Dynamic</a:t>
            </a:r>
          </a:p>
          <a:p>
            <a:pPr marL="853652" lvl="1" indent="-426826">
              <a:lnSpc>
                <a:spcPts val="4270"/>
              </a:lnSpc>
              <a:buFont typeface="Arial"/>
              <a:buChar char="•"/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Feature-Rich</a:t>
            </a:r>
          </a:p>
          <a:p>
            <a:pPr marL="1707305" lvl="2" indent="-569102">
              <a:lnSpc>
                <a:spcPts val="4270"/>
              </a:lnSpc>
              <a:buFont typeface="Arial"/>
              <a:buChar char="•"/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Stores Data </a:t>
            </a:r>
          </a:p>
          <a:p>
            <a:pPr marL="1707305" lvl="2" indent="-569102">
              <a:lnSpc>
                <a:spcPts val="4270"/>
              </a:lnSpc>
              <a:buFont typeface="Arial"/>
              <a:buChar char="•"/>
            </a:pPr>
            <a:r>
              <a:rPr lang="en-US" sz="3953" spc="55">
                <a:solidFill>
                  <a:srgbClr val="000000"/>
                </a:solidFill>
                <a:latin typeface="Montserrat"/>
              </a:rPr>
              <a:t>Prevents Malpractice (Order Randomizer, Tab-Switch Prevention, Off-Focus Warning)</a:t>
            </a:r>
          </a:p>
          <a:p>
            <a:pPr marL="1707305" lvl="2" indent="-569102" algn="l">
              <a:lnSpc>
                <a:spcPts val="4270"/>
              </a:lnSpc>
              <a:buFont typeface="Arial"/>
              <a:buChar char="•"/>
            </a:pPr>
            <a:r>
              <a:rPr lang="en-US" sz="3953" spc="58">
                <a:solidFill>
                  <a:srgbClr val="000000"/>
                </a:solidFill>
                <a:latin typeface="Montserrat"/>
              </a:rPr>
              <a:t>User-Friendly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38660" y="1744359"/>
            <a:ext cx="4137367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340" y="9589770"/>
            <a:ext cx="3931920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25850" y="455295"/>
            <a:ext cx="12161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Objectives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85335" y="1536904"/>
            <a:ext cx="7517330" cy="67920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48740" y="554606"/>
            <a:ext cx="15590520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-239">
                <a:solidFill>
                  <a:srgbClr val="C00000"/>
                </a:solidFill>
                <a:latin typeface="Montserrat"/>
              </a:rPr>
              <a:t>System Architecture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340" y="9589770"/>
            <a:ext cx="3931920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8800" y="8312989"/>
            <a:ext cx="657679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Use Case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3718" y="2689464"/>
            <a:ext cx="12236883" cy="496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6"/>
              </a:lnSpc>
            </a:pPr>
            <a:r>
              <a:rPr lang="en-US" sz="4552" spc="63">
                <a:solidFill>
                  <a:srgbClr val="000000"/>
                </a:solidFill>
                <a:latin typeface="Montserrat"/>
              </a:rPr>
              <a:t>Front-End (Client-Side)</a:t>
            </a:r>
          </a:p>
          <a:p>
            <a:pPr marL="982779" lvl="1" indent="-491390">
              <a:lnSpc>
                <a:spcPts val="4916"/>
              </a:lnSpc>
              <a:buFont typeface="Arial"/>
              <a:buChar char="•"/>
            </a:pPr>
            <a:r>
              <a:rPr lang="en-US" sz="4552" spc="63">
                <a:solidFill>
                  <a:srgbClr val="000000"/>
                </a:solidFill>
                <a:latin typeface="Montserrat"/>
              </a:rPr>
              <a:t>HTML5</a:t>
            </a:r>
          </a:p>
          <a:p>
            <a:pPr marL="982779" lvl="1" indent="-491390">
              <a:lnSpc>
                <a:spcPts val="4916"/>
              </a:lnSpc>
              <a:buFont typeface="Arial"/>
              <a:buChar char="•"/>
            </a:pPr>
            <a:r>
              <a:rPr lang="en-US" sz="4552" spc="63">
                <a:solidFill>
                  <a:srgbClr val="000000"/>
                </a:solidFill>
                <a:latin typeface="Montserrat"/>
              </a:rPr>
              <a:t>CSS3</a:t>
            </a:r>
          </a:p>
          <a:p>
            <a:pPr marL="982779" lvl="1" indent="-491390">
              <a:lnSpc>
                <a:spcPts val="4916"/>
              </a:lnSpc>
              <a:buFont typeface="Arial"/>
              <a:buChar char="•"/>
            </a:pPr>
            <a:r>
              <a:rPr lang="en-US" sz="4552" spc="63">
                <a:solidFill>
                  <a:srgbClr val="000000"/>
                </a:solidFill>
                <a:latin typeface="Montserrat"/>
              </a:rPr>
              <a:t>Bootstrap 4</a:t>
            </a:r>
          </a:p>
          <a:p>
            <a:pPr marL="982779" lvl="1" indent="-491390">
              <a:lnSpc>
                <a:spcPts val="4916"/>
              </a:lnSpc>
              <a:buFont typeface="Arial"/>
              <a:buChar char="•"/>
            </a:pPr>
            <a:r>
              <a:rPr lang="en-US" sz="4552" spc="63">
                <a:solidFill>
                  <a:srgbClr val="000000"/>
                </a:solidFill>
                <a:latin typeface="Montserrat"/>
              </a:rPr>
              <a:t>JavaScript ES6</a:t>
            </a:r>
          </a:p>
          <a:p>
            <a:pPr marL="982779" lvl="1" indent="-491390">
              <a:lnSpc>
                <a:spcPts val="4916"/>
              </a:lnSpc>
              <a:buFont typeface="Arial"/>
              <a:buChar char="•"/>
            </a:pPr>
            <a:r>
              <a:rPr lang="en-US" sz="4552" spc="63">
                <a:solidFill>
                  <a:srgbClr val="000000"/>
                </a:solidFill>
                <a:latin typeface="Montserrat"/>
              </a:rPr>
              <a:t>jQuery</a:t>
            </a:r>
          </a:p>
          <a:p>
            <a:pPr>
              <a:lnSpc>
                <a:spcPts val="4916"/>
              </a:lnSpc>
            </a:pPr>
            <a:endParaRPr lang="en-US" sz="4552" spc="63">
              <a:solidFill>
                <a:srgbClr val="000000"/>
              </a:solidFill>
              <a:latin typeface="Montserrat"/>
            </a:endParaRPr>
          </a:p>
          <a:p>
            <a:pPr algn="l">
              <a:lnSpc>
                <a:spcPts val="4916"/>
              </a:lnSpc>
            </a:pPr>
            <a:endParaRPr lang="en-US" sz="4552" spc="63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14417" y="2041880"/>
            <a:ext cx="4985846" cy="502237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48740" y="660083"/>
            <a:ext cx="15590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Project Implementation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86765" y="2099030"/>
            <a:ext cx="12236883" cy="593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0"/>
              </a:lnSpc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Back-End (Server-Side)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NodeJS (NPM)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ExpressJS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MongoDB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Mongoose</a:t>
            </a:r>
          </a:p>
          <a:p>
            <a:pPr>
              <a:lnSpc>
                <a:spcPts val="5240"/>
              </a:lnSpc>
            </a:pPr>
            <a:endParaRPr lang="en-US" sz="4852" spc="67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5240"/>
              </a:lnSpc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Deployment</a:t>
            </a:r>
          </a:p>
          <a:p>
            <a:pPr marL="1047548" lvl="1" indent="-523774">
              <a:lnSpc>
                <a:spcPts val="5240"/>
              </a:lnSpc>
              <a:buFont typeface="Arial"/>
              <a:buChar char="•"/>
            </a:pPr>
            <a:r>
              <a:rPr lang="en-US" sz="4852" spc="67">
                <a:solidFill>
                  <a:srgbClr val="000000"/>
                </a:solidFill>
                <a:latin typeface="Montserrat"/>
              </a:rPr>
              <a:t>Heroku</a:t>
            </a:r>
          </a:p>
          <a:p>
            <a:pPr algn="l">
              <a:lnSpc>
                <a:spcPts val="5240"/>
              </a:lnSpc>
            </a:pPr>
            <a:endParaRPr lang="en-US" sz="4852" spc="67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95565" y="2595669"/>
            <a:ext cx="2711775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413142" y="4653069"/>
            <a:ext cx="2793362" cy="279336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48740" y="660083"/>
            <a:ext cx="15590520" cy="9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spc="97">
                <a:solidFill>
                  <a:srgbClr val="C00000"/>
                </a:solidFill>
                <a:latin typeface="Montserrat"/>
              </a:rPr>
              <a:t>Project Implementation (Ctd.)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740" y="9589770"/>
            <a:ext cx="3931920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pc="-71" dirty="0">
                <a:solidFill>
                  <a:srgbClr val="898989"/>
                </a:solidFill>
                <a:latin typeface="Open Sans"/>
              </a:rPr>
              <a:t>7</a:t>
            </a:r>
            <a:r>
              <a:rPr lang="en-US" sz="1800" spc="-71" dirty="0">
                <a:solidFill>
                  <a:srgbClr val="898989"/>
                </a:solidFill>
                <a:latin typeface="Open Sans"/>
              </a:rPr>
              <a:t> November 2022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49340" y="9589770"/>
            <a:ext cx="59893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Department of CSE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07340" y="9589770"/>
            <a:ext cx="3931920" cy="44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588</Words>
  <Application>Microsoft Office PowerPoint</Application>
  <PresentationFormat>Custom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Montserrat Bold</vt:lpstr>
      <vt:lpstr>Open Sans Bold</vt:lpstr>
      <vt:lpstr>Arimo Light</vt:lpstr>
      <vt:lpstr>Montserrat</vt:lpstr>
      <vt:lpstr>Open Sans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40110156 - Bandepalli Surya PPT</dc:title>
  <cp:lastModifiedBy>Surya Kumar</cp:lastModifiedBy>
  <cp:revision>5</cp:revision>
  <dcterms:created xsi:type="dcterms:W3CDTF">2006-08-16T00:00:00Z</dcterms:created>
  <dcterms:modified xsi:type="dcterms:W3CDTF">2022-11-07T05:18:25Z</dcterms:modified>
  <dc:identifier>DAFRLcHuA7g</dc:identifier>
</cp:coreProperties>
</file>