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9" r:id="rId9"/>
    <p:sldId id="264" r:id="rId10"/>
    <p:sldId id="263" r:id="rId11"/>
    <p:sldId id="265" r:id="rId12"/>
    <p:sldId id="261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BE67D57-8877-4FCA-A8EB-2A9AFB8DEFFB}" type="datetimeFigureOut">
              <a:rPr lang="en-US" smtClean="0"/>
              <a:pPr/>
              <a:t>20-Nov-18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ECA40-2D59-43BA-9D85-52AE59D8B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958166" cy="1571635"/>
          </a:xfrm>
        </p:spPr>
        <p:txBody>
          <a:bodyPr>
            <a:normAutofit/>
          </a:bodyPr>
          <a:lstStyle/>
          <a:p>
            <a:r>
              <a:rPr lang="en-IN" dirty="0" smtClean="0"/>
              <a:t>TEAM POKEMON</a:t>
            </a:r>
          </a:p>
          <a:p>
            <a:endParaRPr lang="en-IN" dirty="0" smtClean="0"/>
          </a:p>
          <a:p>
            <a:pPr algn="r"/>
            <a:r>
              <a:rPr lang="en-IN" dirty="0" smtClean="0"/>
              <a:t>PES1201701532 : </a:t>
            </a:r>
            <a:r>
              <a:rPr lang="en-IN" dirty="0" err="1" smtClean="0"/>
              <a:t>Zenkar</a:t>
            </a:r>
            <a:r>
              <a:rPr lang="en-IN" dirty="0" smtClean="0"/>
              <a:t> S</a:t>
            </a:r>
          </a:p>
          <a:p>
            <a:pPr algn="r"/>
            <a:r>
              <a:rPr lang="en-IN" dirty="0" smtClean="0"/>
              <a:t>PES1201700094 : Surya N</a:t>
            </a:r>
          </a:p>
          <a:p>
            <a:pPr algn="r"/>
            <a:r>
              <a:rPr lang="en-IN" dirty="0" smtClean="0"/>
              <a:t>PES1201700930 : </a:t>
            </a:r>
            <a:r>
              <a:rPr lang="en-IN" dirty="0" err="1" smtClean="0"/>
              <a:t>Abhimanyu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772400" cy="1829761"/>
          </a:xfrm>
        </p:spPr>
        <p:txBody>
          <a:bodyPr/>
          <a:lstStyle/>
          <a:p>
            <a:r>
              <a:rPr lang="en-IN" dirty="0" smtClean="0"/>
              <a:t>IDS MINI-PROJECT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LINE GRAPH</a:t>
            </a:r>
            <a:endParaRPr lang="en-IN" dirty="0"/>
          </a:p>
        </p:txBody>
      </p:sp>
      <p:pic>
        <p:nvPicPr>
          <p:cNvPr id="4" name="Content Placeholder 3" descr="WhatsApp Image 2018-11-17 at 4.56.12 PM (1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928802"/>
            <a:ext cx="8229632" cy="38816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SCATTER-PLOT</a:t>
            </a:r>
            <a:endParaRPr lang="en-IN" dirty="0"/>
          </a:p>
        </p:txBody>
      </p:sp>
      <p:pic>
        <p:nvPicPr>
          <p:cNvPr id="4" name="Content Placeholder 3" descr="WhatsApp Image 2018-11-17 at 4.56.13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928802"/>
            <a:ext cx="8229600" cy="38816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HEAT MAP FOR CORRELATION</a:t>
            </a:r>
            <a:endParaRPr lang="en-IN" dirty="0"/>
          </a:p>
        </p:txBody>
      </p:sp>
      <p:pic>
        <p:nvPicPr>
          <p:cNvPr id="6" name="Content Placeholder 5" descr="h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1643050"/>
            <a:ext cx="8391896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HYPOTHESIS TESTING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857364"/>
            <a:ext cx="6500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Null Hypothesis </a:t>
            </a:r>
            <a:r>
              <a:rPr lang="en-US" dirty="0" smtClean="0"/>
              <a:t>: Healing Power is less than or equal to 71</a:t>
            </a:r>
          </a:p>
          <a:p>
            <a:r>
              <a:rPr lang="en-US" dirty="0" smtClean="0"/>
              <a:t>	 u &lt;= 71 </a:t>
            </a:r>
          </a:p>
          <a:p>
            <a:r>
              <a:rPr lang="en-US" b="1" dirty="0" smtClean="0"/>
              <a:t>Alternative Hypothesis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	 u&gt; 71</a:t>
            </a:r>
          </a:p>
          <a:p>
            <a:endParaRPr lang="en-US" dirty="0" smtClean="0"/>
          </a:p>
          <a:p>
            <a:r>
              <a:rPr lang="en-US" dirty="0" smtClean="0"/>
              <a:t>No of Samples : 500</a:t>
            </a:r>
          </a:p>
          <a:p>
            <a:r>
              <a:rPr lang="en-US" dirty="0" smtClean="0"/>
              <a:t>Size of each Sample : 100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429132"/>
            <a:ext cx="8690219" cy="17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form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86808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DATASET —POKEMON: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71678"/>
            <a:ext cx="8229600" cy="37336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latin typeface="Bookman Old Style" pitchFamily="18" charset="0"/>
              </a:rPr>
              <a:t>Number of rows in the dataset: 800</a:t>
            </a:r>
          </a:p>
          <a:p>
            <a:pPr>
              <a:buNone/>
            </a:pPr>
            <a:r>
              <a:rPr lang="en-IN" dirty="0" smtClean="0">
                <a:latin typeface="Bookman Old Style" pitchFamily="18" charset="0"/>
              </a:rPr>
              <a:t>Number of columns in the dataset: 13</a:t>
            </a:r>
          </a:p>
          <a:p>
            <a:pPr>
              <a:buNone/>
            </a:pPr>
            <a:endParaRPr lang="en-IN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dirty="0" smtClean="0">
                <a:latin typeface="Bookman Old Style" pitchFamily="18" charset="0"/>
              </a:rPr>
              <a:t>Columns with Categorical data: 5</a:t>
            </a:r>
          </a:p>
          <a:p>
            <a:pPr>
              <a:buNone/>
            </a:pPr>
            <a:r>
              <a:rPr lang="en-IN" dirty="0" smtClean="0">
                <a:latin typeface="Bookman Old Style" pitchFamily="18" charset="0"/>
              </a:rPr>
              <a:t>Columns with Numeric Data: 8</a:t>
            </a:r>
          </a:p>
          <a:p>
            <a:pPr>
              <a:buNone/>
            </a:pPr>
            <a:endParaRPr lang="en-IN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IN" dirty="0" smtClean="0">
                <a:latin typeface="Bookman Old Style" pitchFamily="18" charset="0"/>
              </a:rPr>
              <a:t>With missing values, incorrect </a:t>
            </a:r>
            <a:r>
              <a:rPr lang="en-IN" dirty="0" err="1" smtClean="0">
                <a:latin typeface="Bookman Old Style" pitchFamily="18" charset="0"/>
              </a:rPr>
              <a:t>nomencleture</a:t>
            </a:r>
            <a:r>
              <a:rPr lang="en-IN" dirty="0" smtClean="0">
                <a:latin typeface="Bookman Old Style" pitchFamily="18" charset="0"/>
              </a:rPr>
              <a:t> and blank type2 for </a:t>
            </a:r>
            <a:r>
              <a:rPr lang="en-IN" dirty="0" err="1" smtClean="0">
                <a:latin typeface="Bookman Old Style" pitchFamily="18" charset="0"/>
              </a:rPr>
              <a:t>pokemons</a:t>
            </a:r>
            <a:r>
              <a:rPr lang="en-IN" dirty="0" smtClean="0">
                <a:latin typeface="Bookman Old Style" pitchFamily="18" charset="0"/>
              </a:rPr>
              <a:t> of single type.</a:t>
            </a:r>
            <a:endParaRPr lang="en-IN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pic>
        <p:nvPicPr>
          <p:cNvPr id="6" name="Picture 5" descr="snip1.PNG"/>
          <p:cNvPicPr>
            <a:picLocks noChangeAspect="1"/>
          </p:cNvPicPr>
          <p:nvPr/>
        </p:nvPicPr>
        <p:blipFill>
          <a:blip r:embed="rId2"/>
          <a:srcRect r="-1061" b="17017"/>
          <a:stretch>
            <a:fillRect/>
          </a:stretch>
        </p:blipFill>
        <p:spPr>
          <a:xfrm>
            <a:off x="714348" y="1857364"/>
            <a:ext cx="3214710" cy="3643338"/>
          </a:xfrm>
          <a:prstGeom prst="rect">
            <a:avLst/>
          </a:prstGeom>
        </p:spPr>
      </p:pic>
      <p:pic>
        <p:nvPicPr>
          <p:cNvPr id="8" name="Picture 7" descr="sni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857364"/>
            <a:ext cx="2466667" cy="3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ni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857364"/>
            <a:ext cx="3808037" cy="4143404"/>
          </a:xfrm>
          <a:prstGeom prst="rect">
            <a:avLst/>
          </a:prstGeom>
        </p:spPr>
      </p:pic>
      <p:pic>
        <p:nvPicPr>
          <p:cNvPr id="5" name="Picture 4" descr="snip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857364"/>
            <a:ext cx="4012903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728" y="2428868"/>
            <a:ext cx="621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Britannic Bold" pitchFamily="34" charset="0"/>
              </a:rPr>
              <a:t>DATA VISUALIZATION</a:t>
            </a:r>
            <a:endParaRPr lang="en-IN" sz="5400" dirty="0"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BOX-PLOT PSYCHIC v GHOST</a:t>
            </a:r>
            <a:endParaRPr lang="en-IN" dirty="0"/>
          </a:p>
        </p:txBody>
      </p:sp>
      <p:pic>
        <p:nvPicPr>
          <p:cNvPr id="9" name="Content Placeholder 8" descr="B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1643050"/>
            <a:ext cx="7413647" cy="2357454"/>
          </a:xfrm>
        </p:spPr>
      </p:pic>
      <p:pic>
        <p:nvPicPr>
          <p:cNvPr id="10" name="Picture 9" descr="B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4143380"/>
            <a:ext cx="7429552" cy="2303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18-11-17 at 4.56.1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HISTOGRAM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pic>
        <p:nvPicPr>
          <p:cNvPr id="4" name="Content Placeholder 3" descr="C:\Users\user\Desktop\IDS Assignment\bar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6532497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PIE CHART</a:t>
            </a:r>
            <a:endParaRPr lang="en-IN" dirty="0"/>
          </a:p>
        </p:txBody>
      </p:sp>
      <p:pic>
        <p:nvPicPr>
          <p:cNvPr id="4" name="Content Placeholder 3" descr="WhatsApp Image 2018-11-17 at 4.56.13 PM (1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71291" y="1527175"/>
            <a:ext cx="4364906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274</TotalTime>
  <Words>97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IDS MINI-PROJECT</vt:lpstr>
      <vt:lpstr>ABOUT DATASET —POKEMON:</vt:lpstr>
      <vt:lpstr>DATA CLEANING</vt:lpstr>
      <vt:lpstr>Slide 4</vt:lpstr>
      <vt:lpstr>Slide 5</vt:lpstr>
      <vt:lpstr>BOX-PLOT PSYCHIC v GHOST</vt:lpstr>
      <vt:lpstr>HISTOGRAM </vt:lpstr>
      <vt:lpstr>Bar Graph</vt:lpstr>
      <vt:lpstr>PIE CHART</vt:lpstr>
      <vt:lpstr>LINE GRAPH</vt:lpstr>
      <vt:lpstr>SCATTER-PLOT</vt:lpstr>
      <vt:lpstr>HEAT MAP FOR CORRELATION</vt:lpstr>
      <vt:lpstr>HYPOTHESIS TESTING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</dc:creator>
  <cp:lastModifiedBy>user</cp:lastModifiedBy>
  <cp:revision>18</cp:revision>
  <dcterms:created xsi:type="dcterms:W3CDTF">2018-11-19T00:24:02Z</dcterms:created>
  <dcterms:modified xsi:type="dcterms:W3CDTF">2018-11-20T05:01:15Z</dcterms:modified>
</cp:coreProperties>
</file>