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3234731-6FB9-4495-B153-FE679B158A53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BF55C6E-BF86-4992-9136-BA31C75B1778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849840" y="9378360"/>
            <a:ext cx="2945880" cy="493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3F2E38D-BFF2-4F83-B967-3D0950B8954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849840" y="9378360"/>
            <a:ext cx="2945880" cy="493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0C999FC-687D-4906-BAA2-A0DFF8E4643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0;p1"/>
          <p:cNvPicPr/>
          <p:nvPr/>
        </p:nvPicPr>
        <p:blipFill>
          <a:blip r:embed="rId14"/>
          <a:stretch/>
        </p:blipFill>
        <p:spPr>
          <a:xfrm>
            <a:off x="0" y="-35280"/>
            <a:ext cx="9143640" cy="6933960"/>
          </a:xfrm>
          <a:prstGeom prst="rect">
            <a:avLst/>
          </a:prstGeom>
          <a:ln>
            <a:noFill/>
          </a:ln>
        </p:spPr>
      </p:pic>
      <p:sp>
        <p:nvSpPr>
          <p:cNvPr id="12" name="CustomShape 1"/>
          <p:cNvSpPr/>
          <p:nvPr/>
        </p:nvSpPr>
        <p:spPr>
          <a:xfrm>
            <a:off x="0" y="152280"/>
            <a:ext cx="1447560" cy="1199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13;p2"/>
          <p:cNvPicPr/>
          <p:nvPr/>
        </p:nvPicPr>
        <p:blipFill>
          <a:blip r:embed="rId15"/>
          <a:stretch/>
        </p:blipFill>
        <p:spPr>
          <a:xfrm>
            <a:off x="179640" y="138600"/>
            <a:ext cx="868320" cy="971640"/>
          </a:xfrm>
          <a:prstGeom prst="rect">
            <a:avLst/>
          </a:prstGeom>
          <a:ln>
            <a:noFill/>
          </a:ln>
        </p:spPr>
      </p:pic>
      <p:pic>
        <p:nvPicPr>
          <p:cNvPr id="3" name="Google Shape;15;p2"/>
          <p:cNvPicPr/>
          <p:nvPr/>
        </p:nvPicPr>
        <p:blipFill>
          <a:blip r:embed="rId16"/>
          <a:stretch/>
        </p:blipFill>
        <p:spPr>
          <a:xfrm>
            <a:off x="2702520" y="103320"/>
            <a:ext cx="1620720" cy="990360"/>
          </a:xfrm>
          <a:prstGeom prst="rect">
            <a:avLst/>
          </a:prstGeom>
          <a:ln>
            <a:noFill/>
          </a:ln>
        </p:spPr>
      </p:pic>
      <p:pic>
        <p:nvPicPr>
          <p:cNvPr id="4" name="Google Shape;16;p2"/>
          <p:cNvPicPr/>
          <p:nvPr/>
        </p:nvPicPr>
        <p:blipFill>
          <a:blip r:embed="rId17"/>
          <a:stretch/>
        </p:blipFill>
        <p:spPr>
          <a:xfrm>
            <a:off x="4323600" y="106560"/>
            <a:ext cx="1619640" cy="988200"/>
          </a:xfrm>
          <a:prstGeom prst="rect">
            <a:avLst/>
          </a:prstGeom>
          <a:ln>
            <a:noFill/>
          </a:ln>
        </p:spPr>
      </p:pic>
      <p:pic>
        <p:nvPicPr>
          <p:cNvPr id="5" name="Google Shape;17;p2"/>
          <p:cNvPicPr/>
          <p:nvPr/>
        </p:nvPicPr>
        <p:blipFill>
          <a:blip r:embed="rId18"/>
          <a:stretch/>
        </p:blipFill>
        <p:spPr>
          <a:xfrm>
            <a:off x="5923800" y="117000"/>
            <a:ext cx="1619640" cy="989640"/>
          </a:xfrm>
          <a:prstGeom prst="rect">
            <a:avLst/>
          </a:prstGeom>
          <a:ln>
            <a:noFill/>
          </a:ln>
        </p:spPr>
      </p:pic>
      <p:pic>
        <p:nvPicPr>
          <p:cNvPr id="6" name="Google Shape;18;p2"/>
          <p:cNvPicPr/>
          <p:nvPr/>
        </p:nvPicPr>
        <p:blipFill>
          <a:blip r:embed="rId19"/>
          <a:stretch/>
        </p:blipFill>
        <p:spPr>
          <a:xfrm>
            <a:off x="7524000" y="111960"/>
            <a:ext cx="1619640" cy="989640"/>
          </a:xfrm>
          <a:prstGeom prst="rect">
            <a:avLst/>
          </a:prstGeom>
          <a:ln>
            <a:noFill/>
          </a:ln>
        </p:spPr>
      </p:pic>
      <p:pic>
        <p:nvPicPr>
          <p:cNvPr id="7" name="Google Shape;19;p2"/>
          <p:cNvPicPr/>
          <p:nvPr/>
        </p:nvPicPr>
        <p:blipFill>
          <a:blip r:embed="rId20"/>
          <a:stretch/>
        </p:blipFill>
        <p:spPr>
          <a:xfrm>
            <a:off x="1219320" y="102240"/>
            <a:ext cx="1619640" cy="989640"/>
          </a:xfrm>
          <a:prstGeom prst="rect">
            <a:avLst/>
          </a:prstGeom>
          <a:ln>
            <a:noFill/>
          </a:ln>
        </p:spPr>
      </p:pic>
      <p:pic>
        <p:nvPicPr>
          <p:cNvPr id="8" name="Google Shape;20;p2"/>
          <p:cNvPicPr/>
          <p:nvPr/>
        </p:nvPicPr>
        <p:blipFill>
          <a:blip r:embed="rId21"/>
          <a:stretch/>
        </p:blipFill>
        <p:spPr>
          <a:xfrm>
            <a:off x="7530120" y="1600200"/>
            <a:ext cx="1599840" cy="5126760"/>
          </a:xfrm>
          <a:prstGeom prst="rect">
            <a:avLst/>
          </a:prstGeom>
          <a:ln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65040" y="1956240"/>
            <a:ext cx="5898960" cy="70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Mini Project Progress Review #1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11480" y="4032000"/>
            <a:ext cx="8457840" cy="160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Title     :  Nature-Based Optimizations for Ghosts in </a:t>
            </a:r>
            <a:r>
              <a:rPr lang="en-IN" sz="2000" b="0" strike="noStrike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PacMan</a:t>
            </a: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ID :          35	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Guide	:  Prof. Badri Prasad               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Team 	:  Suryanarayan N     PES1201700094</a:t>
            </a: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                 Dheeraj D Gharde  PES1201700075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Abstract and Scope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0" y="1617840"/>
            <a:ext cx="737424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457200" algn="just">
              <a:lnSpc>
                <a:spcPct val="100000"/>
              </a:lnSpc>
            </a:pPr>
            <a:r>
              <a:rPr lang="en-IN" sz="18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Provide a basic introduction of the Project and also an overview of the scope it entails.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2666880" y="1143000"/>
            <a:ext cx="647676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Further Literature Survey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0" y="1617840"/>
            <a:ext cx="737424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457200" algn="just">
              <a:lnSpc>
                <a:spcPct val="100000"/>
              </a:lnSpc>
            </a:pPr>
            <a:r>
              <a:rPr lang="en-IN" sz="18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Provide any details about any more literature survey that you have done to make improvement in your idea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User Characteristics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516960" y="2133720"/>
            <a:ext cx="7005240" cy="37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IN" sz="18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Write a short note on the end user’s requirements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Dependencies / Assumptions / Risks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90760" y="1791360"/>
            <a:ext cx="700524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IN" sz="18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Describe the issues such as legal implications, usage limitations, specific software/hardware requirements etc under dependencies.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8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Describe the assumptions made in your project/problem statement.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8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Talk about the risks that could pose obstacle to your final project delivery(technology failure or hardware failure threats or version compatibility problems).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1371600" y="1143000"/>
            <a:ext cx="777204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System Architecture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505800" y="1617840"/>
            <a:ext cx="6868080" cy="475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IN" sz="18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Provide a brief insight into the levels pertaining to the system architecture, including an image representation of the same.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Modules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533520" y="1828800"/>
            <a:ext cx="686340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8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Enlist all the modules/ features of the application.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Technologies Used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518400" y="1828800"/>
            <a:ext cx="686340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IN" sz="18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What technologies you plan to use and why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847600" y="3352680"/>
            <a:ext cx="2923560" cy="7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Thank You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203</Words>
  <Application>Microsoft Office PowerPoint</Application>
  <PresentationFormat>On-screen Show (4:3)</PresentationFormat>
  <Paragraphs>34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Symbol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Dheeraj Gharde</cp:lastModifiedBy>
  <cp:revision>4</cp:revision>
  <dcterms:modified xsi:type="dcterms:W3CDTF">2020-01-25T09:17:21Z</dcterms:modified>
  <dc:language>en-IN</dc:language>
</cp:coreProperties>
</file>