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3234731-6FB9-4495-B153-FE679B158A53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3849840" y="9378360"/>
            <a:ext cx="2946240" cy="4935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BF55C6E-BF86-4992-9136-BA31C75B1778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3849840" y="9378360"/>
            <a:ext cx="2946240" cy="4935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BF55C6E-BF86-4992-9136-BA31C75B1778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8255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3849840" y="9378360"/>
            <a:ext cx="2945880" cy="493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3F2E38D-BFF2-4F83-B967-3D0950B8954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849840" y="9378360"/>
            <a:ext cx="2945880" cy="493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0C999FC-687D-4906-BAA2-A0DFF8E4643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0;p1"/>
          <p:cNvPicPr/>
          <p:nvPr/>
        </p:nvPicPr>
        <p:blipFill>
          <a:blip r:embed="rId14"/>
          <a:stretch/>
        </p:blipFill>
        <p:spPr>
          <a:xfrm>
            <a:off x="0" y="-35280"/>
            <a:ext cx="9143640" cy="6933960"/>
          </a:xfrm>
          <a:prstGeom prst="rect">
            <a:avLst/>
          </a:prstGeom>
          <a:ln>
            <a:noFill/>
          </a:ln>
        </p:spPr>
      </p:pic>
      <p:sp>
        <p:nvSpPr>
          <p:cNvPr id="12" name="CustomShape 1"/>
          <p:cNvSpPr/>
          <p:nvPr/>
        </p:nvSpPr>
        <p:spPr>
          <a:xfrm>
            <a:off x="0" y="152280"/>
            <a:ext cx="1447560" cy="1199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oogle Shape;13;p2"/>
          <p:cNvPicPr/>
          <p:nvPr/>
        </p:nvPicPr>
        <p:blipFill>
          <a:blip r:embed="rId15"/>
          <a:stretch/>
        </p:blipFill>
        <p:spPr>
          <a:xfrm>
            <a:off x="179640" y="138600"/>
            <a:ext cx="868320" cy="971640"/>
          </a:xfrm>
          <a:prstGeom prst="rect">
            <a:avLst/>
          </a:prstGeom>
          <a:ln>
            <a:noFill/>
          </a:ln>
        </p:spPr>
      </p:pic>
      <p:pic>
        <p:nvPicPr>
          <p:cNvPr id="3" name="Google Shape;15;p2"/>
          <p:cNvPicPr/>
          <p:nvPr/>
        </p:nvPicPr>
        <p:blipFill>
          <a:blip r:embed="rId16"/>
          <a:stretch/>
        </p:blipFill>
        <p:spPr>
          <a:xfrm>
            <a:off x="2702520" y="103320"/>
            <a:ext cx="1620720" cy="990360"/>
          </a:xfrm>
          <a:prstGeom prst="rect">
            <a:avLst/>
          </a:prstGeom>
          <a:ln>
            <a:noFill/>
          </a:ln>
        </p:spPr>
      </p:pic>
      <p:pic>
        <p:nvPicPr>
          <p:cNvPr id="4" name="Google Shape;16;p2"/>
          <p:cNvPicPr/>
          <p:nvPr/>
        </p:nvPicPr>
        <p:blipFill>
          <a:blip r:embed="rId17"/>
          <a:stretch/>
        </p:blipFill>
        <p:spPr>
          <a:xfrm>
            <a:off x="4323600" y="106560"/>
            <a:ext cx="1619640" cy="988200"/>
          </a:xfrm>
          <a:prstGeom prst="rect">
            <a:avLst/>
          </a:prstGeom>
          <a:ln>
            <a:noFill/>
          </a:ln>
        </p:spPr>
      </p:pic>
      <p:pic>
        <p:nvPicPr>
          <p:cNvPr id="5" name="Google Shape;17;p2"/>
          <p:cNvPicPr/>
          <p:nvPr/>
        </p:nvPicPr>
        <p:blipFill>
          <a:blip r:embed="rId18"/>
          <a:stretch/>
        </p:blipFill>
        <p:spPr>
          <a:xfrm>
            <a:off x="5923800" y="117000"/>
            <a:ext cx="1619640" cy="989640"/>
          </a:xfrm>
          <a:prstGeom prst="rect">
            <a:avLst/>
          </a:prstGeom>
          <a:ln>
            <a:noFill/>
          </a:ln>
        </p:spPr>
      </p:pic>
      <p:pic>
        <p:nvPicPr>
          <p:cNvPr id="6" name="Google Shape;18;p2"/>
          <p:cNvPicPr/>
          <p:nvPr/>
        </p:nvPicPr>
        <p:blipFill>
          <a:blip r:embed="rId19"/>
          <a:stretch/>
        </p:blipFill>
        <p:spPr>
          <a:xfrm>
            <a:off x="7524000" y="111960"/>
            <a:ext cx="1619640" cy="989640"/>
          </a:xfrm>
          <a:prstGeom prst="rect">
            <a:avLst/>
          </a:prstGeom>
          <a:ln>
            <a:noFill/>
          </a:ln>
        </p:spPr>
      </p:pic>
      <p:pic>
        <p:nvPicPr>
          <p:cNvPr id="7" name="Google Shape;19;p2"/>
          <p:cNvPicPr/>
          <p:nvPr/>
        </p:nvPicPr>
        <p:blipFill>
          <a:blip r:embed="rId20"/>
          <a:stretch/>
        </p:blipFill>
        <p:spPr>
          <a:xfrm>
            <a:off x="1219320" y="102240"/>
            <a:ext cx="1619640" cy="989640"/>
          </a:xfrm>
          <a:prstGeom prst="rect">
            <a:avLst/>
          </a:prstGeom>
          <a:ln>
            <a:noFill/>
          </a:ln>
        </p:spPr>
      </p:pic>
      <p:pic>
        <p:nvPicPr>
          <p:cNvPr id="8" name="Google Shape;20;p2"/>
          <p:cNvPicPr/>
          <p:nvPr/>
        </p:nvPicPr>
        <p:blipFill>
          <a:blip r:embed="rId21"/>
          <a:stretch/>
        </p:blipFill>
        <p:spPr>
          <a:xfrm>
            <a:off x="7530120" y="1600200"/>
            <a:ext cx="1599840" cy="5126760"/>
          </a:xfrm>
          <a:prstGeom prst="rect">
            <a:avLst/>
          </a:prstGeom>
          <a:ln>
            <a:noFill/>
          </a:ln>
        </p:spPr>
      </p:pic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207594" TargetMode="External"/><Relationship Id="rId2" Type="http://schemas.openxmlformats.org/officeDocument/2006/relationships/hyperlink" Target="https://www.tandfonline.com/doi/abs/10.1080/03052150500384759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eeexplore.ieee.org/document/601683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65040" y="1956240"/>
            <a:ext cx="5898960" cy="70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Mini Project Progress Review #1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411480" y="4032000"/>
            <a:ext cx="8457840" cy="160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Title     :  Nature-Based Optimizations for Ghosts in </a:t>
            </a:r>
            <a:r>
              <a:rPr lang="en-IN" sz="2000" b="0" strike="noStrike" spc="-1" dirty="0" err="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PacMan</a:t>
            </a: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ID :          35	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Guide	:  Prof. Badri Prasad                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Team 	:  Suryanarayan N     PES1201700094</a:t>
            </a: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                   Dheeraj D Gharde  PES1201700075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847600" y="3352680"/>
            <a:ext cx="2923560" cy="70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Thank You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2666880" y="1143000"/>
            <a:ext cx="647676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Abstract and Scope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-1" y="1617840"/>
            <a:ext cx="7843101" cy="47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457200">
              <a:lnSpc>
                <a:spcPct val="100000"/>
              </a:lnSpc>
            </a:pP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PacMan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Old Generation Arcade Game in the 1980s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Consists of singl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Player and four NPC(non-player-character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ghosts which try to catch the player</a:t>
            </a:r>
          </a:p>
          <a:p>
            <a:pPr marL="457200"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Project focuses on the Ghosts and the usage of  a natured-inspired algorithm( Shuffled Frog Leaping Algorithm) to catch the player</a:t>
            </a:r>
          </a:p>
          <a:p>
            <a:pPr marL="45720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Scope:</a:t>
            </a:r>
          </a:p>
          <a:p>
            <a:pPr marL="457200"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Comparison of Shuffled Frog Leaping Algorithm with Genetic Algorithm for the ghosts against an automated player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523880" y="1581120"/>
            <a:ext cx="7619760" cy="363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2"/>
          <p:cNvSpPr/>
          <p:nvPr/>
        </p:nvSpPr>
        <p:spPr>
          <a:xfrm>
            <a:off x="2666880" y="1143000"/>
            <a:ext cx="647676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Further Literature Survey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0" y="1617840"/>
            <a:ext cx="7374240" cy="47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45720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Shuffled Frog Leaping Algorithm: A memetic meta-heuristic for Discrete Optimization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(2006)</a:t>
            </a:r>
          </a:p>
          <a:p>
            <a:pPr marL="45720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Nature-Inspired Algorithm planned to be used in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PacMan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the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ghosts</a:t>
            </a:r>
          </a:p>
          <a:p>
            <a:pPr marL="457200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hlinkClick r:id="rId3"/>
            </a:endParaRPr>
          </a:p>
          <a:p>
            <a:pPr marL="457200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Pac-Man Conquers Academia: Two Decades of Research Using a Classic Arcade Game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(2017)</a:t>
            </a:r>
          </a:p>
          <a:p>
            <a:pPr marL="457200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Specifies the research done in general on the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PacMan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game in the field on Computational Intelligence</a:t>
            </a:r>
          </a:p>
          <a:p>
            <a:pPr marL="457200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hlinkClick r:id="rId4"/>
            </a:endParaRPr>
          </a:p>
          <a:p>
            <a:pPr marL="457200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Evolutionary neural network for ghost in Ms. Pac-Man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(2011)</a:t>
            </a:r>
          </a:p>
          <a:p>
            <a:pPr marL="457200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 used for the ghosts whose structure is found using Genetic Algorithm.</a:t>
            </a:r>
          </a:p>
          <a:p>
            <a:pPr marL="457200"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3880" y="1581120"/>
            <a:ext cx="7619760" cy="363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2"/>
          <p:cNvSpPr/>
          <p:nvPr/>
        </p:nvSpPr>
        <p:spPr>
          <a:xfrm>
            <a:off x="1371600" y="1143000"/>
            <a:ext cx="777204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User Characteristics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516960" y="2133720"/>
            <a:ext cx="7005240" cy="37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Write a short note on the end user’s requirements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523880" y="1581120"/>
            <a:ext cx="7619760" cy="363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2"/>
          <p:cNvSpPr/>
          <p:nvPr/>
        </p:nvSpPr>
        <p:spPr>
          <a:xfrm>
            <a:off x="1371600" y="1143000"/>
            <a:ext cx="777204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Dependencies / Assumptions / Risks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590760" y="1791360"/>
            <a:ext cx="7005240" cy="47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Assumptions:</a:t>
            </a: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Describe the issues such as legal implications, usage limitations, specific software/hardware requirements etc under dependencies.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Describe the assumptions made in your project/problem statement.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Talk about the risks that could pose obstacle to your final project delivery(technology failure or hardware failure threats or version compatibility problems).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2"/>
          <p:cNvSpPr/>
          <p:nvPr/>
        </p:nvSpPr>
        <p:spPr>
          <a:xfrm>
            <a:off x="1371600" y="1143000"/>
            <a:ext cx="777204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System Architecture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4715558" y="5383436"/>
            <a:ext cx="3491217" cy="1002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Shuffled Frog Leaping </a:t>
            </a:r>
            <a:r>
              <a:rPr lang="en-IN" sz="1800" b="0" strike="noStrike" spc="-1" dirty="0" err="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Alogrithm</a:t>
            </a:r>
            <a:endParaRPr lang="en-IN" sz="18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algn="just">
              <a:lnSpc>
                <a:spcPct val="100000"/>
              </a:lnSpc>
            </a:pPr>
            <a:r>
              <a:rPr lang="en-IN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U-&gt;New Position of a frog</a:t>
            </a:r>
          </a:p>
          <a:p>
            <a:pPr algn="just">
              <a:lnSpc>
                <a:spcPct val="100000"/>
              </a:lnSpc>
            </a:pPr>
            <a:r>
              <a:rPr lang="en-IN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Pb-&gt;Best current Position</a:t>
            </a:r>
          </a:p>
          <a:p>
            <a:pPr algn="just">
              <a:lnSpc>
                <a:spcPct val="100000"/>
              </a:lnSpc>
            </a:pPr>
            <a:r>
              <a:rPr lang="en-IN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Pw-&gt;Worst Current 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3F4F7-F1CB-401B-90AA-26764A4BC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" y="1341337"/>
            <a:ext cx="2185137" cy="5133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4DEB0D-BAE5-4377-8F7C-12FC14A39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950" y="1599120"/>
            <a:ext cx="5364945" cy="3528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2"/>
          <p:cNvSpPr/>
          <p:nvPr/>
        </p:nvSpPr>
        <p:spPr>
          <a:xfrm>
            <a:off x="1371600" y="1143000"/>
            <a:ext cx="777204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System Architecture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0" y="1617120"/>
            <a:ext cx="7619760" cy="49249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Shuffled Frog Leaping </a:t>
            </a:r>
            <a:r>
              <a:rPr lang="en-IN" sz="2400" b="0" strike="noStrike" spc="-1" dirty="0" err="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Alogrithm</a:t>
            </a:r>
            <a:endParaRPr lang="en-IN" sz="24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Evaluate individuals and group them into memeplexes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Each memeplex is again </a:t>
            </a:r>
            <a:r>
              <a:rPr lang="en-IN" sz="24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divided into a </a:t>
            </a:r>
            <a:r>
              <a:rPr lang="en-IN" sz="2400" spc="-1" dirty="0" err="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submemeplex</a:t>
            </a:r>
            <a:endParaRPr lang="en-IN" sz="2400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Each </a:t>
            </a:r>
            <a:r>
              <a:rPr lang="en-IN" sz="2400" b="0" strike="noStrike" spc="-1" dirty="0" err="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submemeplex</a:t>
            </a:r>
            <a:r>
              <a:rPr lang="en-IN" sz="24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is evolved by improving the worst individual in the </a:t>
            </a:r>
            <a:r>
              <a:rPr lang="en-IN" sz="2400" b="0" strike="noStrike" spc="-1" dirty="0" err="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submemeplex</a:t>
            </a:r>
            <a:r>
              <a:rPr lang="en-IN" sz="24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063643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1523880" y="1581120"/>
            <a:ext cx="7619760" cy="363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1371600" y="1143000"/>
            <a:ext cx="777204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Modules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533520" y="1828800"/>
            <a:ext cx="6863400" cy="47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Enlist all the modules/ features of the application.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Demonstrate the usefulness of Nature-Inspired Algorithms 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Increase in the difficulty of the game for the player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Prove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1523880" y="1581120"/>
            <a:ext cx="7619760" cy="363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2"/>
          <p:cNvSpPr/>
          <p:nvPr/>
        </p:nvSpPr>
        <p:spPr>
          <a:xfrm>
            <a:off x="1371600" y="1143000"/>
            <a:ext cx="777204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Technologies Used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518400" y="1828800"/>
            <a:ext cx="6863400" cy="47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0" strike="noStrike" spc="-1" dirty="0" err="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Pygame</a:t>
            </a:r>
            <a:r>
              <a:rPr lang="en-IN" sz="18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Python module - creation of the game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pc="-1" dirty="0" err="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Numpy</a:t>
            </a:r>
            <a:r>
              <a:rPr lang="en-IN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Python module – matrix based operations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377</Words>
  <Application>Microsoft Office PowerPoint</Application>
  <PresentationFormat>On-screen Show (4:3)</PresentationFormat>
  <Paragraphs>64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Symbol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Dheeraj Gharde</cp:lastModifiedBy>
  <cp:revision>12</cp:revision>
  <dcterms:modified xsi:type="dcterms:W3CDTF">2020-01-29T12:07:03Z</dcterms:modified>
  <dc:language>en-IN</dc:language>
</cp:coreProperties>
</file>