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7" r:id="rId4"/>
    <p:sldId id="266" r:id="rId5"/>
    <p:sldId id="267" r:id="rId6"/>
    <p:sldId id="259" r:id="rId7"/>
    <p:sldId id="260" r:id="rId8"/>
    <p:sldId id="269" r:id="rId9"/>
    <p:sldId id="261" r:id="rId10"/>
    <p:sldId id="262" r:id="rId11"/>
    <p:sldId id="263" r:id="rId12"/>
    <p:sldId id="270"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2387D-A7FE-4BD7-93AC-195ECF6D49B5}" v="10" dt="2024-06-13T13:25:21.6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Duggirala" userId="9e273542c4c0ee63" providerId="LiveId" clId="{1112387D-A7FE-4BD7-93AC-195ECF6D49B5}"/>
    <pc:docChg chg="custSel addSld delSld modSld sldOrd">
      <pc:chgData name="Surya Duggirala" userId="9e273542c4c0ee63" providerId="LiveId" clId="{1112387D-A7FE-4BD7-93AC-195ECF6D49B5}" dt="2024-06-13T13:29:00.982" v="419"/>
      <pc:docMkLst>
        <pc:docMk/>
      </pc:docMkLst>
      <pc:sldChg chg="delSp modSp mod">
        <pc:chgData name="Surya Duggirala" userId="9e273542c4c0ee63" providerId="LiveId" clId="{1112387D-A7FE-4BD7-93AC-195ECF6D49B5}" dt="2024-06-13T13:27:27.188" v="334"/>
        <pc:sldMkLst>
          <pc:docMk/>
          <pc:sldMk cId="0" sldId="256"/>
        </pc:sldMkLst>
        <pc:spChg chg="mod">
          <ac:chgData name="Surya Duggirala" userId="9e273542c4c0ee63" providerId="LiveId" clId="{1112387D-A7FE-4BD7-93AC-195ECF6D49B5}" dt="2024-06-13T12:55:22.197" v="33" actId="20577"/>
          <ac:spMkLst>
            <pc:docMk/>
            <pc:sldMk cId="0" sldId="256"/>
            <ac:spMk id="8" creationId="{00000000-0000-0000-0000-000000000000}"/>
          </ac:spMkLst>
        </pc:spChg>
        <pc:spChg chg="del mod">
          <ac:chgData name="Surya Duggirala" userId="9e273542c4c0ee63" providerId="LiveId" clId="{1112387D-A7FE-4BD7-93AC-195ECF6D49B5}" dt="2024-06-13T13:27:27.188" v="334"/>
          <ac:spMkLst>
            <pc:docMk/>
            <pc:sldMk cId="0" sldId="256"/>
            <ac:spMk id="10" creationId="{00000000-0000-0000-0000-000000000000}"/>
          </ac:spMkLst>
        </pc:spChg>
      </pc:sldChg>
      <pc:sldChg chg="delSp modSp mod ord">
        <pc:chgData name="Surya Duggirala" userId="9e273542c4c0ee63" providerId="LiveId" clId="{1112387D-A7FE-4BD7-93AC-195ECF6D49B5}" dt="2024-06-13T13:29:00.982" v="419"/>
        <pc:sldMkLst>
          <pc:docMk/>
          <pc:sldMk cId="0" sldId="257"/>
        </pc:sldMkLst>
        <pc:spChg chg="mod">
          <ac:chgData name="Surya Duggirala" userId="9e273542c4c0ee63" providerId="LiveId" clId="{1112387D-A7FE-4BD7-93AC-195ECF6D49B5}" dt="2024-06-13T13:27:18.284" v="306" actId="1035"/>
          <ac:spMkLst>
            <pc:docMk/>
            <pc:sldMk cId="0" sldId="257"/>
            <ac:spMk id="2" creationId="{00000000-0000-0000-0000-000000000000}"/>
          </ac:spMkLst>
        </pc:spChg>
        <pc:spChg chg="del mod">
          <ac:chgData name="Surya Duggirala" userId="9e273542c4c0ee63" providerId="LiveId" clId="{1112387D-A7FE-4BD7-93AC-195ECF6D49B5}" dt="2024-06-13T13:27:20.349" v="308"/>
          <ac:spMkLst>
            <pc:docMk/>
            <pc:sldMk cId="0" sldId="257"/>
            <ac:spMk id="21" creationId="{00000000-0000-0000-0000-000000000000}"/>
          </ac:spMkLst>
        </pc:spChg>
        <pc:spChg chg="mod">
          <ac:chgData name="Surya Duggirala" userId="9e273542c4c0ee63" providerId="LiveId" clId="{1112387D-A7FE-4BD7-93AC-195ECF6D49B5}" dt="2024-06-13T12:56:10.785" v="36" actId="14100"/>
          <ac:spMkLst>
            <pc:docMk/>
            <pc:sldMk cId="0" sldId="257"/>
            <ac:spMk id="23" creationId="{77BB1277-1C90-3FFA-9F2A-E9DC276C9A13}"/>
          </ac:spMkLst>
        </pc:spChg>
      </pc:sldChg>
      <pc:sldChg chg="modSp mod">
        <pc:chgData name="Surya Duggirala" userId="9e273542c4c0ee63" providerId="LiveId" clId="{1112387D-A7FE-4BD7-93AC-195ECF6D49B5}" dt="2024-06-13T13:03:02.097" v="104" actId="20577"/>
        <pc:sldMkLst>
          <pc:docMk/>
          <pc:sldMk cId="0" sldId="258"/>
        </pc:sldMkLst>
        <pc:spChg chg="mod">
          <ac:chgData name="Surya Duggirala" userId="9e273542c4c0ee63" providerId="LiveId" clId="{1112387D-A7FE-4BD7-93AC-195ECF6D49B5}" dt="2024-06-13T13:03:02.097" v="104" actId="20577"/>
          <ac:spMkLst>
            <pc:docMk/>
            <pc:sldMk cId="0" sldId="258"/>
            <ac:spMk id="25" creationId="{83D96E50-F627-C1A1-5C22-5D2809A5B62B}"/>
          </ac:spMkLst>
        </pc:spChg>
      </pc:sldChg>
      <pc:sldChg chg="addSp delSp modSp mod ord">
        <pc:chgData name="Surya Duggirala" userId="9e273542c4c0ee63" providerId="LiveId" clId="{1112387D-A7FE-4BD7-93AC-195ECF6D49B5}" dt="2024-06-13T13:27:42.566" v="360"/>
        <pc:sldMkLst>
          <pc:docMk/>
          <pc:sldMk cId="0" sldId="259"/>
        </pc:sldMkLst>
        <pc:spChg chg="mod">
          <ac:chgData name="Surya Duggirala" userId="9e273542c4c0ee63" providerId="LiveId" clId="{1112387D-A7FE-4BD7-93AC-195ECF6D49B5}" dt="2024-06-13T13:05:27.296" v="114" actId="1076"/>
          <ac:spMkLst>
            <pc:docMk/>
            <pc:sldMk cId="0" sldId="259"/>
            <ac:spMk id="6" creationId="{00000000-0000-0000-0000-000000000000}"/>
          </ac:spMkLst>
        </pc:spChg>
        <pc:spChg chg="mod">
          <ac:chgData name="Surya Duggirala" userId="9e273542c4c0ee63" providerId="LiveId" clId="{1112387D-A7FE-4BD7-93AC-195ECF6D49B5}" dt="2024-06-13T13:06:59.854" v="125" actId="14100"/>
          <ac:spMkLst>
            <pc:docMk/>
            <pc:sldMk cId="0" sldId="259"/>
            <ac:spMk id="7" creationId="{00000000-0000-0000-0000-000000000000}"/>
          </ac:spMkLst>
        </pc:spChg>
        <pc:spChg chg="del mod">
          <ac:chgData name="Surya Duggirala" userId="9e273542c4c0ee63" providerId="LiveId" clId="{1112387D-A7FE-4BD7-93AC-195ECF6D49B5}" dt="2024-06-13T13:27:42.566" v="360"/>
          <ac:spMkLst>
            <pc:docMk/>
            <pc:sldMk cId="0" sldId="259"/>
            <ac:spMk id="9" creationId="{00000000-0000-0000-0000-000000000000}"/>
          </ac:spMkLst>
        </pc:spChg>
        <pc:spChg chg="add del mod">
          <ac:chgData name="Surya Duggirala" userId="9e273542c4c0ee63" providerId="LiveId" clId="{1112387D-A7FE-4BD7-93AC-195ECF6D49B5}" dt="2024-06-13T13:04:48.853" v="110"/>
          <ac:spMkLst>
            <pc:docMk/>
            <pc:sldMk cId="0" sldId="259"/>
            <ac:spMk id="11" creationId="{84C8D93B-FD8B-AAD8-1781-CA72DEA0DD96}"/>
          </ac:spMkLst>
        </pc:spChg>
        <pc:spChg chg="add mod">
          <ac:chgData name="Surya Duggirala" userId="9e273542c4c0ee63" providerId="LiveId" clId="{1112387D-A7FE-4BD7-93AC-195ECF6D49B5}" dt="2024-06-13T13:09:04.760" v="175" actId="20577"/>
          <ac:spMkLst>
            <pc:docMk/>
            <pc:sldMk cId="0" sldId="259"/>
            <ac:spMk id="13" creationId="{F6E7BBC3-D5F1-BA9E-8E41-AD6D993C68BA}"/>
          </ac:spMkLst>
        </pc:spChg>
        <pc:spChg chg="add del mod">
          <ac:chgData name="Surya Duggirala" userId="9e273542c4c0ee63" providerId="LiveId" clId="{1112387D-A7FE-4BD7-93AC-195ECF6D49B5}" dt="2024-06-13T13:06:35.405" v="121" actId="21"/>
          <ac:spMkLst>
            <pc:docMk/>
            <pc:sldMk cId="0" sldId="259"/>
            <ac:spMk id="15" creationId="{BDB95A57-458B-E15D-7D99-C6E1C6238FAF}"/>
          </ac:spMkLst>
        </pc:spChg>
        <pc:grpChg chg="mod">
          <ac:chgData name="Surya Duggirala" userId="9e273542c4c0ee63" providerId="LiveId" clId="{1112387D-A7FE-4BD7-93AC-195ECF6D49B5}" dt="2024-06-13T13:08:48.471" v="160" actId="1076"/>
          <ac:grpSpMkLst>
            <pc:docMk/>
            <pc:sldMk cId="0" sldId="259"/>
            <ac:grpSpMk id="2" creationId="{00000000-0000-0000-0000-000000000000}"/>
          </ac:grpSpMkLst>
        </pc:grpChg>
        <pc:picChg chg="mod">
          <ac:chgData name="Surya Duggirala" userId="9e273542c4c0ee63" providerId="LiveId" clId="{1112387D-A7FE-4BD7-93AC-195ECF6D49B5}" dt="2024-06-13T13:05:08.905" v="113" actId="1076"/>
          <ac:picMkLst>
            <pc:docMk/>
            <pc:sldMk cId="0" sldId="259"/>
            <ac:picMk id="5" creationId="{00000000-0000-0000-0000-000000000000}"/>
          </ac:picMkLst>
        </pc:picChg>
      </pc:sldChg>
      <pc:sldChg chg="addSp modSp mod ord">
        <pc:chgData name="Surya Duggirala" userId="9e273542c4c0ee63" providerId="LiveId" clId="{1112387D-A7FE-4BD7-93AC-195ECF6D49B5}" dt="2024-06-13T13:13:33.483" v="208" actId="255"/>
        <pc:sldMkLst>
          <pc:docMk/>
          <pc:sldMk cId="0" sldId="260"/>
        </pc:sldMkLst>
        <pc:spChg chg="mod">
          <ac:chgData name="Surya Duggirala" userId="9e273542c4c0ee63" providerId="LiveId" clId="{1112387D-A7FE-4BD7-93AC-195ECF6D49B5}" dt="2024-06-13T13:11:34.582" v="193" actId="1076"/>
          <ac:spMkLst>
            <pc:docMk/>
            <pc:sldMk cId="0" sldId="260"/>
            <ac:spMk id="6" creationId="{00000000-0000-0000-0000-000000000000}"/>
          </ac:spMkLst>
        </pc:spChg>
        <pc:spChg chg="mod">
          <ac:chgData name="Surya Duggirala" userId="9e273542c4c0ee63" providerId="LiveId" clId="{1112387D-A7FE-4BD7-93AC-195ECF6D49B5}" dt="2024-06-13T13:11:25.387" v="191" actId="14100"/>
          <ac:spMkLst>
            <pc:docMk/>
            <pc:sldMk cId="0" sldId="260"/>
            <ac:spMk id="7" creationId="{00000000-0000-0000-0000-000000000000}"/>
          </ac:spMkLst>
        </pc:spChg>
        <pc:spChg chg="add mod">
          <ac:chgData name="Surya Duggirala" userId="9e273542c4c0ee63" providerId="LiveId" clId="{1112387D-A7FE-4BD7-93AC-195ECF6D49B5}" dt="2024-06-13T13:13:33.483" v="208" actId="255"/>
          <ac:spMkLst>
            <pc:docMk/>
            <pc:sldMk cId="0" sldId="260"/>
            <ac:spMk id="11" creationId="{CD880A35-C7B7-A3E7-F930-2C69C66494A9}"/>
          </ac:spMkLst>
        </pc:spChg>
        <pc:grpChg chg="mod">
          <ac:chgData name="Surya Duggirala" userId="9e273542c4c0ee63" providerId="LiveId" clId="{1112387D-A7FE-4BD7-93AC-195ECF6D49B5}" dt="2024-06-13T13:12:59.141" v="206" actId="1076"/>
          <ac:grpSpMkLst>
            <pc:docMk/>
            <pc:sldMk cId="0" sldId="260"/>
            <ac:grpSpMk id="2" creationId="{00000000-0000-0000-0000-000000000000}"/>
          </ac:grpSpMkLst>
        </pc:grpChg>
      </pc:sldChg>
      <pc:sldChg chg="addSp modSp mod">
        <pc:chgData name="Surya Duggirala" userId="9e273542c4c0ee63" providerId="LiveId" clId="{1112387D-A7FE-4BD7-93AC-195ECF6D49B5}" dt="2024-06-13T13:17:56.077" v="229" actId="14100"/>
        <pc:sldMkLst>
          <pc:docMk/>
          <pc:sldMk cId="0" sldId="261"/>
        </pc:sldMkLst>
        <pc:spChg chg="mod">
          <ac:chgData name="Surya Duggirala" userId="9e273542c4c0ee63" providerId="LiveId" clId="{1112387D-A7FE-4BD7-93AC-195ECF6D49B5}" dt="2024-06-13T13:16:03.376" v="220" actId="1076"/>
          <ac:spMkLst>
            <pc:docMk/>
            <pc:sldMk cId="0" sldId="261"/>
            <ac:spMk id="2" creationId="{00000000-0000-0000-0000-000000000000}"/>
          </ac:spMkLst>
        </pc:spChg>
        <pc:spChg chg="mod">
          <ac:chgData name="Surya Duggirala" userId="9e273542c4c0ee63" providerId="LiveId" clId="{1112387D-A7FE-4BD7-93AC-195ECF6D49B5}" dt="2024-06-13T13:14:08.033" v="209" actId="1076"/>
          <ac:spMkLst>
            <pc:docMk/>
            <pc:sldMk cId="0" sldId="261"/>
            <ac:spMk id="3" creationId="{00000000-0000-0000-0000-000000000000}"/>
          </ac:spMkLst>
        </pc:spChg>
        <pc:spChg chg="mod">
          <ac:chgData name="Surya Duggirala" userId="9e273542c4c0ee63" providerId="LiveId" clId="{1112387D-A7FE-4BD7-93AC-195ECF6D49B5}" dt="2024-06-13T13:16:06.763" v="221" actId="1076"/>
          <ac:spMkLst>
            <pc:docMk/>
            <pc:sldMk cId="0" sldId="261"/>
            <ac:spMk id="4" creationId="{00000000-0000-0000-0000-000000000000}"/>
          </ac:spMkLst>
        </pc:spChg>
        <pc:spChg chg="mod">
          <ac:chgData name="Surya Duggirala" userId="9e273542c4c0ee63" providerId="LiveId" clId="{1112387D-A7FE-4BD7-93AC-195ECF6D49B5}" dt="2024-06-13T13:14:47.226" v="214" actId="14100"/>
          <ac:spMkLst>
            <pc:docMk/>
            <pc:sldMk cId="0" sldId="261"/>
            <ac:spMk id="5" creationId="{00000000-0000-0000-0000-000000000000}"/>
          </ac:spMkLst>
        </pc:spChg>
        <pc:spChg chg="add mod">
          <ac:chgData name="Surya Duggirala" userId="9e273542c4c0ee63" providerId="LiveId" clId="{1112387D-A7FE-4BD7-93AC-195ECF6D49B5}" dt="2024-06-13T13:17:56.077" v="229" actId="14100"/>
          <ac:spMkLst>
            <pc:docMk/>
            <pc:sldMk cId="0" sldId="261"/>
            <ac:spMk id="9" creationId="{3274564F-4223-00F7-049F-E9A187AF7419}"/>
          </ac:spMkLst>
        </pc:spChg>
      </pc:sldChg>
      <pc:sldChg chg="addSp delSp modSp mod">
        <pc:chgData name="Surya Duggirala" userId="9e273542c4c0ee63" providerId="LiveId" clId="{1112387D-A7FE-4BD7-93AC-195ECF6D49B5}" dt="2024-06-13T13:28:36.878" v="417"/>
        <pc:sldMkLst>
          <pc:docMk/>
          <pc:sldMk cId="0" sldId="262"/>
        </pc:sldMkLst>
        <pc:spChg chg="mod">
          <ac:chgData name="Surya Duggirala" userId="9e273542c4c0ee63" providerId="LiveId" clId="{1112387D-A7FE-4BD7-93AC-195ECF6D49B5}" dt="2024-06-13T13:19:08.157" v="235" actId="1076"/>
          <ac:spMkLst>
            <pc:docMk/>
            <pc:sldMk cId="0" sldId="262"/>
            <ac:spMk id="3" creationId="{00000000-0000-0000-0000-000000000000}"/>
          </ac:spMkLst>
        </pc:spChg>
        <pc:spChg chg="mod">
          <ac:chgData name="Surya Duggirala" userId="9e273542c4c0ee63" providerId="LiveId" clId="{1112387D-A7FE-4BD7-93AC-195ECF6D49B5}" dt="2024-06-13T13:19:05.857" v="234" actId="1076"/>
          <ac:spMkLst>
            <pc:docMk/>
            <pc:sldMk cId="0" sldId="262"/>
            <ac:spMk id="4" creationId="{00000000-0000-0000-0000-000000000000}"/>
          </ac:spMkLst>
        </pc:spChg>
        <pc:spChg chg="mod">
          <ac:chgData name="Surya Duggirala" userId="9e273542c4c0ee63" providerId="LiveId" clId="{1112387D-A7FE-4BD7-93AC-195ECF6D49B5}" dt="2024-06-13T13:19:11.507" v="236" actId="1076"/>
          <ac:spMkLst>
            <pc:docMk/>
            <pc:sldMk cId="0" sldId="262"/>
            <ac:spMk id="5" creationId="{00000000-0000-0000-0000-000000000000}"/>
          </ac:spMkLst>
        </pc:spChg>
        <pc:spChg chg="mod">
          <ac:chgData name="Surya Duggirala" userId="9e273542c4c0ee63" providerId="LiveId" clId="{1112387D-A7FE-4BD7-93AC-195ECF6D49B5}" dt="2024-06-13T13:19:17.917" v="237" actId="14100"/>
          <ac:spMkLst>
            <pc:docMk/>
            <pc:sldMk cId="0" sldId="262"/>
            <ac:spMk id="6" creationId="{00000000-0000-0000-0000-000000000000}"/>
          </ac:spMkLst>
        </pc:spChg>
        <pc:spChg chg="del mod">
          <ac:chgData name="Surya Duggirala" userId="9e273542c4c0ee63" providerId="LiveId" clId="{1112387D-A7FE-4BD7-93AC-195ECF6D49B5}" dt="2024-06-13T13:28:36.878" v="417"/>
          <ac:spMkLst>
            <pc:docMk/>
            <pc:sldMk cId="0" sldId="262"/>
            <ac:spMk id="8" creationId="{00000000-0000-0000-0000-000000000000}"/>
          </ac:spMkLst>
        </pc:spChg>
        <pc:spChg chg="add mod">
          <ac:chgData name="Surya Duggirala" userId="9e273542c4c0ee63" providerId="LiveId" clId="{1112387D-A7FE-4BD7-93AC-195ECF6D49B5}" dt="2024-06-13T13:21:21.837" v="251" actId="14100"/>
          <ac:spMkLst>
            <pc:docMk/>
            <pc:sldMk cId="0" sldId="262"/>
            <ac:spMk id="10" creationId="{B932617D-54D6-0FFE-DFB2-843ECE3EA217}"/>
          </ac:spMkLst>
        </pc:spChg>
        <pc:picChg chg="mod">
          <ac:chgData name="Surya Duggirala" userId="9e273542c4c0ee63" providerId="LiveId" clId="{1112387D-A7FE-4BD7-93AC-195ECF6D49B5}" dt="2024-06-13T13:20:30.539" v="246" actId="1076"/>
          <ac:picMkLst>
            <pc:docMk/>
            <pc:sldMk cId="0" sldId="262"/>
            <ac:picMk id="2" creationId="{00000000-0000-0000-0000-000000000000}"/>
          </ac:picMkLst>
        </pc:picChg>
      </pc:sldChg>
      <pc:sldChg chg="del">
        <pc:chgData name="Surya Duggirala" userId="9e273542c4c0ee63" providerId="LiveId" clId="{1112387D-A7FE-4BD7-93AC-195ECF6D49B5}" dt="2024-06-13T13:03:46.117" v="105" actId="2696"/>
        <pc:sldMkLst>
          <pc:docMk/>
          <pc:sldMk cId="0" sldId="263"/>
        </pc:sldMkLst>
      </pc:sldChg>
      <pc:sldChg chg="delSp modSp del mod">
        <pc:chgData name="Surya Duggirala" userId="9e273542c4c0ee63" providerId="LiveId" clId="{1112387D-A7FE-4BD7-93AC-195ECF6D49B5}" dt="2024-06-13T13:23:12.903" v="257" actId="2696"/>
        <pc:sldMkLst>
          <pc:docMk/>
          <pc:sldMk cId="0" sldId="264"/>
        </pc:sldMkLst>
        <pc:spChg chg="mod">
          <ac:chgData name="Surya Duggirala" userId="9e273542c4c0ee63" providerId="LiveId" clId="{1112387D-A7FE-4BD7-93AC-195ECF6D49B5}" dt="2024-06-13T13:23:08.891" v="256" actId="1076"/>
          <ac:spMkLst>
            <pc:docMk/>
            <pc:sldMk cId="0" sldId="264"/>
            <ac:spMk id="4" creationId="{00000000-0000-0000-0000-000000000000}"/>
          </ac:spMkLst>
        </pc:spChg>
        <pc:spChg chg="del mod">
          <ac:chgData name="Surya Duggirala" userId="9e273542c4c0ee63" providerId="LiveId" clId="{1112387D-A7FE-4BD7-93AC-195ECF6D49B5}" dt="2024-06-13T13:22:56.738" v="255"/>
          <ac:spMkLst>
            <pc:docMk/>
            <pc:sldMk cId="0" sldId="264"/>
            <ac:spMk id="7" creationId="{00000000-0000-0000-0000-000000000000}"/>
          </ac:spMkLst>
        </pc:spChg>
      </pc:sldChg>
      <pc:sldChg chg="addSp delSp modSp mod">
        <pc:chgData name="Surya Duggirala" userId="9e273542c4c0ee63" providerId="LiveId" clId="{1112387D-A7FE-4BD7-93AC-195ECF6D49B5}" dt="2024-06-13T13:28:14.788" v="391"/>
        <pc:sldMkLst>
          <pc:docMk/>
          <pc:sldMk cId="0" sldId="265"/>
        </pc:sldMkLst>
        <pc:spChg chg="del mod">
          <ac:chgData name="Surya Duggirala" userId="9e273542c4c0ee63" providerId="LiveId" clId="{1112387D-A7FE-4BD7-93AC-195ECF6D49B5}" dt="2024-06-13T13:28:14.788" v="391"/>
          <ac:spMkLst>
            <pc:docMk/>
            <pc:sldMk cId="0" sldId="265"/>
            <ac:spMk id="2" creationId="{00000000-0000-0000-0000-000000000000}"/>
          </ac:spMkLst>
        </pc:spChg>
        <pc:spChg chg="mod">
          <ac:chgData name="Surya Duggirala" userId="9e273542c4c0ee63" providerId="LiveId" clId="{1112387D-A7FE-4BD7-93AC-195ECF6D49B5}" dt="2024-06-13T13:24:19.268" v="268" actId="1076"/>
          <ac:spMkLst>
            <pc:docMk/>
            <pc:sldMk cId="0" sldId="265"/>
            <ac:spMk id="3" creationId="{00000000-0000-0000-0000-000000000000}"/>
          </ac:spMkLst>
        </pc:spChg>
        <pc:spChg chg="mod">
          <ac:chgData name="Surya Duggirala" userId="9e273542c4c0ee63" providerId="LiveId" clId="{1112387D-A7FE-4BD7-93AC-195ECF6D49B5}" dt="2024-06-13T13:24:16.384" v="267" actId="1076"/>
          <ac:spMkLst>
            <pc:docMk/>
            <pc:sldMk cId="0" sldId="265"/>
            <ac:spMk id="4" creationId="{00000000-0000-0000-0000-000000000000}"/>
          </ac:spMkLst>
        </pc:spChg>
        <pc:spChg chg="mod">
          <ac:chgData name="Surya Duggirala" userId="9e273542c4c0ee63" providerId="LiveId" clId="{1112387D-A7FE-4BD7-93AC-195ECF6D49B5}" dt="2024-06-13T13:24:21.918" v="269" actId="1076"/>
          <ac:spMkLst>
            <pc:docMk/>
            <pc:sldMk cId="0" sldId="265"/>
            <ac:spMk id="5" creationId="{00000000-0000-0000-0000-000000000000}"/>
          </ac:spMkLst>
        </pc:spChg>
        <pc:spChg chg="mod">
          <ac:chgData name="Surya Duggirala" userId="9e273542c4c0ee63" providerId="LiveId" clId="{1112387D-A7FE-4BD7-93AC-195ECF6D49B5}" dt="2024-06-13T13:24:10.500" v="263" actId="255"/>
          <ac:spMkLst>
            <pc:docMk/>
            <pc:sldMk cId="0" sldId="265"/>
            <ac:spMk id="7" creationId="{00000000-0000-0000-0000-000000000000}"/>
          </ac:spMkLst>
        </pc:spChg>
        <pc:spChg chg="del mod">
          <ac:chgData name="Surya Duggirala" userId="9e273542c4c0ee63" providerId="LiveId" clId="{1112387D-A7FE-4BD7-93AC-195ECF6D49B5}" dt="2024-06-13T13:24:11.484" v="265"/>
          <ac:spMkLst>
            <pc:docMk/>
            <pc:sldMk cId="0" sldId="265"/>
            <ac:spMk id="8" creationId="{80219089-A287-B0A4-C964-B3B033041EFC}"/>
          </ac:spMkLst>
        </pc:spChg>
        <pc:spChg chg="add mod">
          <ac:chgData name="Surya Duggirala" userId="9e273542c4c0ee63" providerId="LiveId" clId="{1112387D-A7FE-4BD7-93AC-195ECF6D49B5}" dt="2024-06-13T13:25:41.592" v="281" actId="14100"/>
          <ac:spMkLst>
            <pc:docMk/>
            <pc:sldMk cId="0" sldId="265"/>
            <ac:spMk id="13" creationId="{C3F18AE0-5A0A-69D7-B574-8084EC2A4B5B}"/>
          </ac:spMkLst>
        </pc:spChg>
        <pc:picChg chg="add mod">
          <ac:chgData name="Surya Duggirala" userId="9e273542c4c0ee63" providerId="LiveId" clId="{1112387D-A7FE-4BD7-93AC-195ECF6D49B5}" dt="2024-06-13T13:24:52.273" v="274" actId="1076"/>
          <ac:picMkLst>
            <pc:docMk/>
            <pc:sldMk cId="0" sldId="265"/>
            <ac:picMk id="10" creationId="{CBB9F499-692C-E765-2F30-2099FB5B7C86}"/>
          </ac:picMkLst>
        </pc:picChg>
        <pc:picChg chg="add mod">
          <ac:chgData name="Surya Duggirala" userId="9e273542c4c0ee63" providerId="LiveId" clId="{1112387D-A7FE-4BD7-93AC-195ECF6D49B5}" dt="2024-06-13T13:24:57.322" v="275" actId="1076"/>
          <ac:picMkLst>
            <pc:docMk/>
            <pc:sldMk cId="0" sldId="265"/>
            <ac:picMk id="11" creationId="{08743313-8E4C-C5F1-3B9B-B7EDB7C49EFA}"/>
          </ac:picMkLst>
        </pc:picChg>
        <pc:picChg chg="add mod">
          <ac:chgData name="Surya Duggirala" userId="9e273542c4c0ee63" providerId="LiveId" clId="{1112387D-A7FE-4BD7-93AC-195ECF6D49B5}" dt="2024-06-13T13:25:00.850" v="276" actId="1076"/>
          <ac:picMkLst>
            <pc:docMk/>
            <pc:sldMk cId="0" sldId="265"/>
            <ac:picMk id="12" creationId="{EF95E96E-F1AE-5B1A-977F-B829A4EB1677}"/>
          </ac:picMkLst>
        </pc:picChg>
      </pc:sldChg>
      <pc:sldChg chg="del">
        <pc:chgData name="Surya Duggirala" userId="9e273542c4c0ee63" providerId="LiveId" clId="{1112387D-A7FE-4BD7-93AC-195ECF6D49B5}" dt="2024-06-13T12:56:43.707" v="38" actId="2696"/>
        <pc:sldMkLst>
          <pc:docMk/>
          <pc:sldMk cId="3757258096" sldId="268"/>
        </pc:sldMkLst>
      </pc:sldChg>
      <pc:sldChg chg="add">
        <pc:chgData name="Surya Duggirala" userId="9e273542c4c0ee63" providerId="LiveId" clId="{1112387D-A7FE-4BD7-93AC-195ECF6D49B5}" dt="2024-06-13T13:22:56.722" v="253"/>
        <pc:sldMkLst>
          <pc:docMk/>
          <pc:sldMk cId="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C058805-D00A-4185-ADD4-27D8546592E7}"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715A349-5E8F-4326-8554-1B00158B08FE}" type="slidenum">
              <a:rPr lang="en-US" smtClean="0"/>
              <a:t>‹#›</a:t>
            </a:fld>
            <a:endParaRPr lang="en-US"/>
          </a:p>
        </p:txBody>
      </p:sp>
    </p:spTree>
    <p:extLst>
      <p:ext uri="{BB962C8B-B14F-4D97-AF65-F5344CB8AC3E}">
        <p14:creationId xmlns:p14="http://schemas.microsoft.com/office/powerpoint/2010/main" val="96116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5A349-5E8F-4326-8554-1B00158B08FE}" type="slidenum">
              <a:rPr lang="en-US" smtClean="0"/>
              <a:t>9</a:t>
            </a:fld>
            <a:endParaRPr lang="en-US"/>
          </a:p>
        </p:txBody>
      </p:sp>
    </p:spTree>
    <p:extLst>
      <p:ext uri="{BB962C8B-B14F-4D97-AF65-F5344CB8AC3E}">
        <p14:creationId xmlns:p14="http://schemas.microsoft.com/office/powerpoint/2010/main" val="231652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us.norton.com/blog/malware/spy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2067305"/>
            <a:ext cx="8839200" cy="1493999"/>
          </a:xfrm>
          <a:prstGeom prst="rect">
            <a:avLst/>
          </a:prstGeom>
        </p:spPr>
        <p:txBody>
          <a:bodyPr vert="horz" wrap="square" lIns="0" tIns="16510" rIns="0" bIns="0" rtlCol="0">
            <a:spAutoFit/>
          </a:bodyPr>
          <a:lstStyle/>
          <a:p>
            <a:pPr marL="3213735">
              <a:lnSpc>
                <a:spcPct val="100000"/>
              </a:lnSpc>
              <a:spcBef>
                <a:spcPts val="130"/>
              </a:spcBef>
            </a:pPr>
            <a:br>
              <a:rPr lang="en-US" spc="15" dirty="0"/>
            </a:br>
            <a:br>
              <a:rPr lang="en-US" spc="15" dirty="0"/>
            </a:br>
            <a:r>
              <a:rPr lang="en-US" spc="15" dirty="0"/>
              <a:t>DUGGIRALA VENKATA SURYA</a:t>
            </a:r>
            <a:endParaRPr spc="15" dirty="0"/>
          </a:p>
        </p:txBody>
      </p:sp>
      <p:sp>
        <p:nvSpPr>
          <p:cNvPr id="8" name="object 8"/>
          <p:cNvSpPr txBox="1"/>
          <p:nvPr/>
        </p:nvSpPr>
        <p:spPr>
          <a:xfrm>
            <a:off x="6934200" y="3961735"/>
            <a:ext cx="19812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71" y="4061607"/>
            <a:ext cx="1600200" cy="2559326"/>
          </a:xfrm>
          <a:prstGeom prst="rect">
            <a:avLst/>
          </a:prstGeom>
        </p:spPr>
      </p:pic>
      <p:sp>
        <p:nvSpPr>
          <p:cNvPr id="3" name="object 3"/>
          <p:cNvSpPr/>
          <p:nvPr/>
        </p:nvSpPr>
        <p:spPr>
          <a:xfrm>
            <a:off x="10672762" y="53412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2129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1" y="76200"/>
            <a:ext cx="1024509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B932617D-54D6-0FFE-DFB2-843ECE3EA217}"/>
              </a:ext>
            </a:extLst>
          </p:cNvPr>
          <p:cNvSpPr txBox="1"/>
          <p:nvPr/>
        </p:nvSpPr>
        <p:spPr>
          <a:xfrm>
            <a:off x="1524000" y="1066800"/>
            <a:ext cx="8382000" cy="5601533"/>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a:p>
            <a:pPr algn="just"/>
            <a:endParaRPr lang="en-US" sz="2000" dirty="0">
              <a:cs typeface="Times New Roman" panose="02020603050405020304" pitchFamily="18" charset="0"/>
            </a:endParaRPr>
          </a:p>
          <a:p>
            <a:pPr lvl="1"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2057400" y="1455872"/>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457200" y="3151107"/>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457200" y="947007"/>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63162"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06000" y="9393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25025" y="591862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76200"/>
            <a:ext cx="2963862"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33400" y="1084367"/>
            <a:ext cx="3115326" cy="3127519"/>
          </a:xfrm>
          <a:prstGeom prst="rect">
            <a:avLst/>
          </a:prstGeom>
        </p:spPr>
      </p:pic>
      <p:pic>
        <p:nvPicPr>
          <p:cNvPr id="11" name="Picture 10">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911154" y="1084367"/>
            <a:ext cx="2914141" cy="3127519"/>
          </a:xfrm>
          <a:prstGeom prst="rect">
            <a:avLst/>
          </a:prstGeom>
        </p:spPr>
      </p:pic>
      <p:pic>
        <p:nvPicPr>
          <p:cNvPr id="12" name="Picture 11">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7005973" y="1050500"/>
            <a:ext cx="2719052" cy="3127519"/>
          </a:xfrm>
          <a:prstGeom prst="rect">
            <a:avLst/>
          </a:prstGeom>
        </p:spPr>
      </p:pic>
      <p:sp>
        <p:nvSpPr>
          <p:cNvPr id="13" name="TextBox 12">
            <a:extLst>
              <a:ext uri="{FF2B5EF4-FFF2-40B4-BE49-F238E27FC236}">
                <a16:creationId xmlns:a16="http://schemas.microsoft.com/office/drawing/2014/main" id="{C3F18AE0-5A0A-69D7-B574-8084EC2A4B5B}"/>
              </a:ext>
            </a:extLst>
          </p:cNvPr>
          <p:cNvSpPr txBox="1"/>
          <p:nvPr/>
        </p:nvSpPr>
        <p:spPr>
          <a:xfrm>
            <a:off x="533400" y="4419600"/>
            <a:ext cx="9296399"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7046"/>
            <a:ext cx="12573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83D96E50-F627-C1A1-5C22-5D2809A5B62B}"/>
              </a:ext>
            </a:extLst>
          </p:cNvPr>
          <p:cNvSpPr txBox="1"/>
          <p:nvPr/>
        </p:nvSpPr>
        <p:spPr>
          <a:xfrm>
            <a:off x="1828800" y="1715631"/>
            <a:ext cx="720837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Introduction on keylogger</a:t>
            </a:r>
          </a:p>
          <a:p>
            <a:pPr marL="457200" indent="-457200">
              <a:buFont typeface="Wingdings" panose="05000000000000000000" pitchFamily="2" charset="2"/>
              <a:buChar char="Ø"/>
            </a:pPr>
            <a:r>
              <a:rPr lang="en-US" sz="2800" dirty="0"/>
              <a:t>Types of keylogger</a:t>
            </a:r>
          </a:p>
          <a:p>
            <a:pPr marL="457200" indent="-457200">
              <a:buFont typeface="Wingdings" panose="05000000000000000000" pitchFamily="2" charset="2"/>
              <a:buChar char="Ø"/>
            </a:pPr>
            <a:r>
              <a:rPr lang="en-US" sz="2800" dirty="0">
                <a:solidFill>
                  <a:srgbClr val="000000"/>
                </a:solidFill>
              </a:rPr>
              <a:t>Understanding the problem statement</a:t>
            </a:r>
          </a:p>
          <a:p>
            <a:pPr marL="285750" indent="-285750">
              <a:buClr>
                <a:schemeClr val="tx1"/>
              </a:buClr>
              <a:buFont typeface="Wingdings" panose="05000000000000000000" pitchFamily="2" charset="2"/>
              <a:buChar char="Ø"/>
            </a:pPr>
            <a:r>
              <a:rPr lang="en-US" sz="2800" dirty="0">
                <a:solidFill>
                  <a:srgbClr val="000000"/>
                </a:solidFill>
              </a:rPr>
              <a:t>  Overview of the project</a:t>
            </a:r>
          </a:p>
          <a:p>
            <a:pPr marL="285750" indent="-285750">
              <a:buClr>
                <a:schemeClr val="tx1"/>
              </a:buClr>
              <a:buFont typeface="Wingdings" panose="05000000000000000000" pitchFamily="2" charset="2"/>
              <a:buChar char="Ø"/>
            </a:pPr>
            <a:r>
              <a:rPr lang="en-US" sz="2800" dirty="0"/>
              <a:t>  Prevention techniques</a:t>
            </a:r>
            <a:endParaRPr lang="en-US" sz="2800" dirty="0">
              <a:solidFill>
                <a:srgbClr val="000000"/>
              </a:solidFill>
            </a:endParaRPr>
          </a:p>
          <a:p>
            <a:pPr marL="285750" indent="-285750">
              <a:buClr>
                <a:schemeClr val="tx1"/>
              </a:buClr>
              <a:buFont typeface="Wingdings" panose="05000000000000000000" pitchFamily="2" charset="2"/>
              <a:buChar char="Ø"/>
            </a:pPr>
            <a:r>
              <a:rPr lang="en-US" sz="2800" dirty="0">
                <a:solidFill>
                  <a:srgbClr val="000000"/>
                </a:solidFill>
              </a:rPr>
              <a:t>  The end users in project</a:t>
            </a:r>
          </a:p>
          <a:p>
            <a:pPr marL="285750" indent="-285750">
              <a:buClr>
                <a:schemeClr val="tx1"/>
              </a:buClr>
              <a:buFont typeface="Wingdings" panose="05000000000000000000" pitchFamily="2" charset="2"/>
              <a:buChar char="Ø"/>
            </a:pPr>
            <a:r>
              <a:rPr lang="en-US" sz="2800" dirty="0">
                <a:solidFill>
                  <a:srgbClr val="000000"/>
                </a:solidFill>
              </a:rPr>
              <a:t>  Solution and value proposition</a:t>
            </a:r>
          </a:p>
          <a:p>
            <a:pPr marL="285750" indent="-285750">
              <a:buClr>
                <a:schemeClr val="tx1"/>
              </a:buClr>
              <a:buFont typeface="Wingdings" panose="05000000000000000000" pitchFamily="2" charset="2"/>
              <a:buChar char="Ø"/>
            </a:pPr>
            <a:r>
              <a:rPr lang="en-US" sz="2800" dirty="0">
                <a:solidFill>
                  <a:srgbClr val="000000"/>
                </a:solidFill>
              </a:rPr>
              <a:t>  Modelling  </a:t>
            </a:r>
          </a:p>
          <a:p>
            <a:pPr marL="285750" indent="-285750">
              <a:buClr>
                <a:schemeClr val="tx1"/>
              </a:buClr>
              <a:buFont typeface="Wingdings" panose="05000000000000000000" pitchFamily="2" charset="2"/>
              <a:buChar char="Ø"/>
            </a:pPr>
            <a:r>
              <a:rPr lang="en-US" sz="2800" dirty="0"/>
              <a:t>  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77BB1277-1C90-3FFA-9F2A-E9DC276C9A13}"/>
              </a:ext>
            </a:extLst>
          </p:cNvPr>
          <p:cNvSpPr txBox="1"/>
          <p:nvPr/>
        </p:nvSpPr>
        <p:spPr>
          <a:xfrm>
            <a:off x="890652" y="2123268"/>
            <a:ext cx="8486774" cy="2677656"/>
          </a:xfrm>
          <a:prstGeom prst="rect">
            <a:avLst/>
          </a:prstGeom>
          <a:noFill/>
        </p:spPr>
        <p:txBody>
          <a:bodyPr wrap="square" rtlCol="0">
            <a:spAutoFit/>
          </a:bodyPr>
          <a:lstStyle/>
          <a:p>
            <a:pPr algn="just"/>
            <a:r>
              <a:rPr lang="en-US" sz="2400" b="0" i="0" dirty="0">
                <a:solidFill>
                  <a:srgbClr val="242424"/>
                </a:solidFill>
                <a:effectLst/>
                <a:latin typeface="Inter"/>
              </a:rPr>
              <a:t>A keylogger (or keystroke logger) is a type of </a:t>
            </a:r>
            <a:r>
              <a:rPr lang="en-US" sz="2400" b="1" i="0" u="sng" dirty="0">
                <a:solidFill>
                  <a:srgbClr val="0F71F0"/>
                </a:solidFill>
                <a:effectLst/>
                <a:latin typeface="Inter"/>
                <a:hlinkClick r:id="rId4"/>
              </a:rPr>
              <a:t>spyware</a:t>
            </a:r>
            <a:r>
              <a:rPr lang="en-US" sz="2400" b="0" i="0" dirty="0">
                <a:solidFill>
                  <a:srgbClr val="242424"/>
                </a:solidFill>
                <a:effectLst/>
                <a:latin typeface="Inter"/>
              </a:rPr>
              <a:t> that monitors and records what you type on your computer or mobile phone. Keylogging software or hardware can be used to monitor activity for legal or illegal purposes. Keyloggers work by recording the interactions a user has with their keyboard, allowing someone to access a log of every email, instant message, search query, password, username, or other keyed sequences that a user types.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C9BB1-47B1-9B62-CF72-A44D75781CBF}"/>
              </a:ext>
            </a:extLst>
          </p:cNvPr>
          <p:cNvSpPr txBox="1"/>
          <p:nvPr/>
        </p:nvSpPr>
        <p:spPr>
          <a:xfrm>
            <a:off x="304800" y="381000"/>
            <a:ext cx="6248400" cy="707886"/>
          </a:xfrm>
          <a:prstGeom prst="rect">
            <a:avLst/>
          </a:prstGeom>
          <a:noFill/>
        </p:spPr>
        <p:txBody>
          <a:bodyPr wrap="square" rtlCol="0">
            <a:spAutoFit/>
          </a:bodyPr>
          <a:lstStyle/>
          <a:p>
            <a:r>
              <a:rPr lang="en-US" sz="4000" b="1" dirty="0"/>
              <a:t>TYPES OF KEYLOGGER</a:t>
            </a:r>
          </a:p>
        </p:txBody>
      </p:sp>
      <p:sp>
        <p:nvSpPr>
          <p:cNvPr id="4" name="TextBox 3">
            <a:extLst>
              <a:ext uri="{FF2B5EF4-FFF2-40B4-BE49-F238E27FC236}">
                <a16:creationId xmlns:a16="http://schemas.microsoft.com/office/drawing/2014/main" id="{4CA634EF-B696-9354-7C3F-559CE6775669}"/>
              </a:ext>
            </a:extLst>
          </p:cNvPr>
          <p:cNvSpPr txBox="1"/>
          <p:nvPr/>
        </p:nvSpPr>
        <p:spPr>
          <a:xfrm>
            <a:off x="1066800" y="1266110"/>
            <a:ext cx="3581400" cy="830997"/>
          </a:xfrm>
          <a:prstGeom prst="rect">
            <a:avLst/>
          </a:prstGeom>
          <a:noFill/>
        </p:spPr>
        <p:txBody>
          <a:bodyPr wrap="square" rtlCol="0">
            <a:spAutoFit/>
          </a:bodyPr>
          <a:lstStyle/>
          <a:p>
            <a:r>
              <a:rPr lang="en-US" sz="2400" dirty="0"/>
              <a:t>1.Software keylogger</a:t>
            </a:r>
          </a:p>
          <a:p>
            <a:r>
              <a:rPr lang="en-US" sz="2400" dirty="0"/>
              <a:t>2.Hardware keylogger</a:t>
            </a:r>
          </a:p>
        </p:txBody>
      </p:sp>
      <p:sp>
        <p:nvSpPr>
          <p:cNvPr id="6" name="TextBox 5">
            <a:extLst>
              <a:ext uri="{FF2B5EF4-FFF2-40B4-BE49-F238E27FC236}">
                <a16:creationId xmlns:a16="http://schemas.microsoft.com/office/drawing/2014/main" id="{1ABC36F6-ACDD-7195-4521-ED1A105F2ADA}"/>
              </a:ext>
            </a:extLst>
          </p:cNvPr>
          <p:cNvSpPr txBox="1"/>
          <p:nvPr/>
        </p:nvSpPr>
        <p:spPr>
          <a:xfrm>
            <a:off x="381000" y="2274332"/>
            <a:ext cx="4953000" cy="523220"/>
          </a:xfrm>
          <a:prstGeom prst="rect">
            <a:avLst/>
          </a:prstGeom>
          <a:noFill/>
        </p:spPr>
        <p:txBody>
          <a:bodyPr wrap="square" rtlCol="0">
            <a:spAutoFit/>
          </a:bodyPr>
          <a:lstStyle/>
          <a:p>
            <a:r>
              <a:rPr lang="en-US" sz="2800" i="1" dirty="0">
                <a:solidFill>
                  <a:srgbClr val="7030A0"/>
                </a:solidFill>
              </a:rPr>
              <a:t>1.Software keylogger</a:t>
            </a:r>
          </a:p>
        </p:txBody>
      </p:sp>
      <p:sp>
        <p:nvSpPr>
          <p:cNvPr id="7" name="TextBox 6">
            <a:extLst>
              <a:ext uri="{FF2B5EF4-FFF2-40B4-BE49-F238E27FC236}">
                <a16:creationId xmlns:a16="http://schemas.microsoft.com/office/drawing/2014/main" id="{9B0F8DF3-A212-471F-FE56-AE67E68D332C}"/>
              </a:ext>
            </a:extLst>
          </p:cNvPr>
          <p:cNvSpPr txBox="1"/>
          <p:nvPr/>
        </p:nvSpPr>
        <p:spPr>
          <a:xfrm>
            <a:off x="914400" y="3124200"/>
            <a:ext cx="8382000" cy="2862322"/>
          </a:xfrm>
          <a:prstGeom prst="rect">
            <a:avLst/>
          </a:prstGeom>
          <a:noFill/>
        </p:spPr>
        <p:txBody>
          <a:bodyPr wrap="square" rtlCol="0">
            <a:spAutoFit/>
          </a:bodyPr>
          <a:lstStyle/>
          <a:p>
            <a:pPr algn="just"/>
            <a:r>
              <a:rPr lang="en-US" sz="2000" dirty="0"/>
              <a:t>In cybersecurity a software keylogger is a type of malicious software (malware) designed to monitor and record keystrokes made on a computer or mobile device. This information is typically captured covertly and can include sensitive data such as passwords, credit card numbers, and other personal information. The collected keystrokes are often transmitted to the attacker or stored locally for later retrieval. Software keyloggers are particularly dangerous because they can be installed without the user's knowledge, often through phishing attacks, malicious downloads or as part of other malware packages.</a:t>
            </a:r>
          </a:p>
          <a:p>
            <a:pPr algn="just"/>
            <a:endParaRPr lang="en-US" sz="2000" dirty="0"/>
          </a:p>
        </p:txBody>
      </p:sp>
    </p:spTree>
    <p:extLst>
      <p:ext uri="{BB962C8B-B14F-4D97-AF65-F5344CB8AC3E}">
        <p14:creationId xmlns:p14="http://schemas.microsoft.com/office/powerpoint/2010/main" val="8151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223E2-A7E4-F657-0F29-D252E57956CE}"/>
              </a:ext>
            </a:extLst>
          </p:cNvPr>
          <p:cNvSpPr txBox="1"/>
          <p:nvPr/>
        </p:nvSpPr>
        <p:spPr>
          <a:xfrm>
            <a:off x="381000" y="990600"/>
            <a:ext cx="4876800" cy="800219"/>
          </a:xfrm>
          <a:prstGeom prst="rect">
            <a:avLst/>
          </a:prstGeom>
          <a:noFill/>
        </p:spPr>
        <p:txBody>
          <a:bodyPr wrap="square" rtlCol="0">
            <a:spAutoFit/>
          </a:bodyPr>
          <a:lstStyle/>
          <a:p>
            <a:r>
              <a:rPr lang="en-US" sz="2800" i="1" dirty="0">
                <a:solidFill>
                  <a:srgbClr val="7030A0"/>
                </a:solidFill>
              </a:rPr>
              <a:t>2.Hardware keylogger</a:t>
            </a:r>
          </a:p>
          <a:p>
            <a:endParaRPr lang="en-US" dirty="0"/>
          </a:p>
        </p:txBody>
      </p:sp>
      <p:sp>
        <p:nvSpPr>
          <p:cNvPr id="4" name="TextBox 3">
            <a:extLst>
              <a:ext uri="{FF2B5EF4-FFF2-40B4-BE49-F238E27FC236}">
                <a16:creationId xmlns:a16="http://schemas.microsoft.com/office/drawing/2014/main" id="{F58F0024-DD3C-63C8-93C8-5427D324DFF6}"/>
              </a:ext>
            </a:extLst>
          </p:cNvPr>
          <p:cNvSpPr txBox="1"/>
          <p:nvPr/>
        </p:nvSpPr>
        <p:spPr>
          <a:xfrm>
            <a:off x="685800" y="1790820"/>
            <a:ext cx="5410200" cy="3477875"/>
          </a:xfrm>
          <a:prstGeom prst="rect">
            <a:avLst/>
          </a:prstGeom>
          <a:noFill/>
        </p:spPr>
        <p:txBody>
          <a:bodyPr wrap="square" rtlCol="0">
            <a:spAutoFit/>
          </a:bodyPr>
          <a:lstStyle/>
          <a:p>
            <a:pPr algn="just"/>
            <a:r>
              <a:rPr lang="en-US" sz="2000" dirty="0"/>
              <a:t>In cybersecurity, a hardware keylogger is a physical device used to monitor and record keystrokes made on a keyboard. Unlike software keyloggers, hardware keyloggers do not rely on any software installation or manipulation of the computer's operating system. Instead, they intercept the electrical signals from the keyboard to the computer, capturing each keystroke. They are often used in targeted attacks where physical access to the device is possible, such as in corporate espionage or ATM skimming.</a:t>
            </a:r>
          </a:p>
        </p:txBody>
      </p:sp>
      <p:pic>
        <p:nvPicPr>
          <p:cNvPr id="1026" name="Picture 2">
            <a:extLst>
              <a:ext uri="{FF2B5EF4-FFF2-40B4-BE49-F238E27FC236}">
                <a16:creationId xmlns:a16="http://schemas.microsoft.com/office/drawing/2014/main" id="{5CC9A2AD-35FC-765D-56D5-F392E6400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7400"/>
            <a:ext cx="3505200" cy="259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465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9199032" y="29718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199032" y="2971800"/>
              <a:ext cx="2762250" cy="3257550"/>
            </a:xfrm>
            <a:prstGeom prst="rect">
              <a:avLst/>
            </a:prstGeom>
          </p:spPr>
        </p:pic>
      </p:grpSp>
      <p:sp>
        <p:nvSpPr>
          <p:cNvPr id="6" name="object 6"/>
          <p:cNvSpPr/>
          <p:nvPr/>
        </p:nvSpPr>
        <p:spPr>
          <a:xfrm>
            <a:off x="10580157"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601376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F6E7BBC3-D5F1-BA9E-8E41-AD6D993C68BA}"/>
              </a:ext>
            </a:extLst>
          </p:cNvPr>
          <p:cNvSpPr txBox="1"/>
          <p:nvPr/>
        </p:nvSpPr>
        <p:spPr>
          <a:xfrm>
            <a:off x="304800" y="1447800"/>
            <a:ext cx="9144000" cy="4955203"/>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p>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a:p>
            <a:pPr marL="285750" indent="-285750" algn="jus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a:p>
            <a:pPr algn="just"/>
            <a:endParaRPr lang="en-US" sz="1800" dirty="0"/>
          </a:p>
          <a:p>
            <a:pPr marL="285750" indent="-285750" algn="just">
              <a:buFont typeface="Wingdings" panose="05000000000000000000" pitchFamily="2" charset="2"/>
              <a:buChar char="v"/>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8800" y="279135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3639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90500"/>
            <a:ext cx="60959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D880A35-C7B7-A3E7-F930-2C69C66494A9}"/>
              </a:ext>
            </a:extLst>
          </p:cNvPr>
          <p:cNvSpPr txBox="1"/>
          <p:nvPr/>
        </p:nvSpPr>
        <p:spPr>
          <a:xfrm>
            <a:off x="381000" y="914400"/>
            <a:ext cx="9601200" cy="646330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a:p>
            <a:pPr algn="just"/>
            <a:endParaRPr lang="en-US" dirty="0"/>
          </a:p>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a:p>
            <a:pPr algn="just"/>
            <a:endParaRPr lang="en-US" dirty="0"/>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B2C9A-EADE-07E9-3BA0-0441AA403107}"/>
              </a:ext>
            </a:extLst>
          </p:cNvPr>
          <p:cNvSpPr txBox="1"/>
          <p:nvPr/>
        </p:nvSpPr>
        <p:spPr>
          <a:xfrm>
            <a:off x="762000" y="762000"/>
            <a:ext cx="6248400" cy="707886"/>
          </a:xfrm>
          <a:prstGeom prst="rect">
            <a:avLst/>
          </a:prstGeom>
          <a:noFill/>
        </p:spPr>
        <p:txBody>
          <a:bodyPr wrap="square" rtlCol="0">
            <a:spAutoFit/>
          </a:bodyPr>
          <a:lstStyle/>
          <a:p>
            <a:r>
              <a:rPr lang="en-US" sz="4000" b="1" dirty="0"/>
              <a:t>PREVENTION TECHNIQUES</a:t>
            </a:r>
          </a:p>
        </p:txBody>
      </p:sp>
      <p:sp>
        <p:nvSpPr>
          <p:cNvPr id="4" name="TextBox 3">
            <a:extLst>
              <a:ext uri="{FF2B5EF4-FFF2-40B4-BE49-F238E27FC236}">
                <a16:creationId xmlns:a16="http://schemas.microsoft.com/office/drawing/2014/main" id="{D69104B6-7ACE-BCBF-78CA-3CDD5E7E1D8B}"/>
              </a:ext>
            </a:extLst>
          </p:cNvPr>
          <p:cNvSpPr txBox="1"/>
          <p:nvPr/>
        </p:nvSpPr>
        <p:spPr>
          <a:xfrm>
            <a:off x="762000" y="1905000"/>
            <a:ext cx="8153400"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Virtual Keyboards: Reduces the risk of keystrokes being logged.</a:t>
            </a:r>
          </a:p>
          <a:p>
            <a:pPr marL="342900" indent="-342900">
              <a:buFont typeface="Arial" panose="020B0604020202020204" pitchFamily="34" charset="0"/>
              <a:buChar char="•"/>
            </a:pPr>
            <a:r>
              <a:rPr lang="en-US" sz="2400" dirty="0"/>
              <a:t>Regular Software Updates: Ensures that security patches are applied.</a:t>
            </a:r>
          </a:p>
          <a:p>
            <a:pPr marL="342900" indent="-342900">
              <a:buFont typeface="Arial" panose="020B0604020202020204" pitchFamily="34" charset="0"/>
              <a:buChar char="•"/>
            </a:pPr>
            <a:r>
              <a:rPr lang="en-US" sz="2400" dirty="0"/>
              <a:t>Strong Endpoint Security: Includes firewalls, antivirus, and anti-spyware programs.</a:t>
            </a:r>
          </a:p>
          <a:p>
            <a:pPr marL="342900" indent="-342900">
              <a:buFont typeface="Arial" panose="020B0604020202020204" pitchFamily="34" charset="0"/>
              <a:buChar char="•"/>
            </a:pPr>
            <a:r>
              <a:rPr lang="en-US" sz="2400" dirty="0"/>
              <a:t>User Education: Teaching users about phishing and safe browsing practices.</a:t>
            </a:r>
          </a:p>
          <a:p>
            <a:pPr marL="342900" indent="-342900">
              <a:buFont typeface="Arial" panose="020B0604020202020204" pitchFamily="34" charset="0"/>
              <a:buChar char="•"/>
            </a:pPr>
            <a:r>
              <a:rPr lang="en-US" sz="2400" dirty="0"/>
              <a:t>Two-Factor Authentication (2FA): Adds an additional layer of security beyond passwords.</a:t>
            </a:r>
          </a:p>
          <a:p>
            <a:endParaRPr lang="en-US" dirty="0"/>
          </a:p>
        </p:txBody>
      </p:sp>
    </p:spTree>
    <p:extLst>
      <p:ext uri="{BB962C8B-B14F-4D97-AF65-F5344CB8AC3E}">
        <p14:creationId xmlns:p14="http://schemas.microsoft.com/office/powerpoint/2010/main" val="169129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91725"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0" y="5425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539287"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200025"/>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3274564F-4223-00F7-049F-E9A187AF7419}"/>
              </a:ext>
            </a:extLst>
          </p:cNvPr>
          <p:cNvSpPr txBox="1"/>
          <p:nvPr/>
        </p:nvSpPr>
        <p:spPr>
          <a:xfrm>
            <a:off x="0" y="1143000"/>
            <a:ext cx="9720262" cy="5355312"/>
          </a:xfrm>
          <a:prstGeom prst="rect">
            <a:avLst/>
          </a:prstGeom>
          <a:noFill/>
        </p:spPr>
        <p:txBody>
          <a:bodyPr wrap="square" rtlCol="0">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lgn="just">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1555</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Inter</vt:lpstr>
      <vt:lpstr>Times New Roman</vt:lpstr>
      <vt:lpstr>Trebuchet MS</vt:lpstr>
      <vt:lpstr>Wingdings</vt:lpstr>
      <vt:lpstr>Office Theme</vt:lpstr>
      <vt:lpstr>  DUGGIRALA VENKATA SURYA</vt:lpstr>
      <vt:lpstr>AGENDA</vt:lpstr>
      <vt:lpstr>KEYLOGGER</vt:lpstr>
      <vt:lpstr>PowerPoint Presentation</vt:lpstr>
      <vt:lpstr>PowerPoint Presentation</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Surya Duggirala</dc:creator>
  <cp:lastModifiedBy>Surya Duggirala</cp:lastModifiedBy>
  <cp:revision>3</cp:revision>
  <dcterms:created xsi:type="dcterms:W3CDTF">2024-06-03T05:48:59Z</dcterms:created>
  <dcterms:modified xsi:type="dcterms:W3CDTF">2024-06-13T13:29:11Z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