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7BB160-FD43-4948-B413-8AD238B2F3B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3E76DD-2A7B-4971-8328-1D8BBF32794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err="1"/>
              <a:t>Docker</a:t>
            </a:r>
            <a:r>
              <a:rPr lang="en-US" sz="3200" dirty="0"/>
              <a:t> Compose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smtClean="0"/>
              <a:t>Compose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3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14600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90106"/>
            <a:ext cx="2420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Docker</a:t>
            </a:r>
            <a:r>
              <a:rPr lang="en-US" sz="2000" b="1" dirty="0" smtClean="0">
                <a:solidFill>
                  <a:srgbClr val="0070C0"/>
                </a:solidFill>
              </a:rPr>
              <a:t> Compose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902" y="1528755"/>
            <a:ext cx="4724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70C0"/>
                </a:solidFill>
              </a:rPr>
              <a:t> Multiple container on single Host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833" y="2133600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Steps</a:t>
            </a:r>
            <a:r>
              <a:rPr lang="en-US" dirty="0" smtClean="0"/>
              <a:t>:1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5885" y="2667000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1.Create a EC2 machine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USER\Pictures\Screenshots\file-2\Screenshot (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9" y="3352800"/>
            <a:ext cx="7391400" cy="22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2.installation in EC2 Instance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507" y="990600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Docker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59932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Docker</a:t>
            </a:r>
            <a:r>
              <a:rPr lang="en-US" b="1" dirty="0" smtClean="0">
                <a:solidFill>
                  <a:srgbClr val="002060"/>
                </a:solidFill>
              </a:rPr>
              <a:t>-compose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USER\Pictures\Screenshots\Capt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9264"/>
            <a:ext cx="7839493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713577"/>
            <a:ext cx="3876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3.folder creation/Directory: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2051" name="Picture 3" descr="C:\Users\USER\Pictures\Screenshots\Capture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" y="4279392"/>
            <a:ext cx="81026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961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4.file creation (</a:t>
            </a:r>
            <a:r>
              <a:rPr lang="en-US" sz="2000" b="1" dirty="0" err="1" smtClean="0">
                <a:solidFill>
                  <a:srgbClr val="002060"/>
                </a:solidFill>
              </a:rPr>
              <a:t>docker</a:t>
            </a:r>
            <a:r>
              <a:rPr lang="en-US" sz="2000" b="1" dirty="0" smtClean="0">
                <a:solidFill>
                  <a:srgbClr val="002060"/>
                </a:solidFill>
              </a:rPr>
              <a:t> compose file)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8368" y="763786"/>
            <a:ext cx="56784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the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compose file with  </a:t>
            </a:r>
            <a:r>
              <a:rPr lang="en-US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yaml</a:t>
            </a:r>
            <a:r>
              <a:rPr lang="en-US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extension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368" y="13716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ahnschrift" pitchFamily="34" charset="0"/>
              </a:rPr>
              <a:t>After that write a code into the YAML file (DATABASE &amp; </a:t>
            </a:r>
            <a:r>
              <a:rPr lang="en-US" sz="1400" dirty="0" err="1" smtClean="0">
                <a:latin typeface="Bahnschrift" pitchFamily="34" charset="0"/>
              </a:rPr>
              <a:t>FrontEnd</a:t>
            </a:r>
            <a:r>
              <a:rPr lang="en-US" sz="1400" dirty="0" smtClean="0">
                <a:latin typeface="Bahnschrift" pitchFamily="34" charset="0"/>
              </a:rPr>
              <a:t> Application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05899" y="1905000"/>
            <a:ext cx="278634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 and </a:t>
            </a:r>
            <a:r>
              <a:rPr lang="en-US" b="1" dirty="0" err="1" smtClean="0"/>
              <a:t>Wordpress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25510" y="293384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version: ‘3.8’</a:t>
            </a:r>
          </a:p>
          <a:p>
            <a:r>
              <a:rPr lang="en-US" dirty="0" smtClean="0"/>
              <a:t>services: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image: </a:t>
            </a:r>
            <a:r>
              <a:rPr lang="en-US" dirty="0" err="1" smtClean="0"/>
              <a:t>wordpress:latest</a:t>
            </a:r>
            <a:endParaRPr lang="en-US" dirty="0" smtClean="0"/>
          </a:p>
          <a:p>
            <a:r>
              <a:rPr lang="en-US" dirty="0" smtClean="0"/>
              <a:t>    ports:</a:t>
            </a:r>
          </a:p>
          <a:p>
            <a:r>
              <a:rPr lang="en-US" dirty="0" smtClean="0"/>
              <a:t>      - 8080:80</a:t>
            </a:r>
          </a:p>
          <a:p>
            <a:r>
              <a:rPr lang="en-US" dirty="0" smtClean="0"/>
              <a:t>    environment:</a:t>
            </a:r>
          </a:p>
          <a:p>
            <a:r>
              <a:rPr lang="en-US" dirty="0" smtClean="0"/>
              <a:t>      WORDPRESS_DB_HOST: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 WORDPRESS_DB_USER: user</a:t>
            </a:r>
          </a:p>
          <a:p>
            <a:r>
              <a:rPr lang="en-US" dirty="0" smtClean="0"/>
              <a:t>      WORDPRESS_DB_PASSWORD: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676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WORDPRESS_DB_NAME: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depends_on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-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image: mysql:5.7</a:t>
            </a:r>
          </a:p>
          <a:p>
            <a:r>
              <a:rPr lang="en-US" dirty="0" smtClean="0"/>
              <a:t>    environment:</a:t>
            </a:r>
          </a:p>
          <a:p>
            <a:r>
              <a:rPr lang="en-US" dirty="0" smtClean="0"/>
              <a:t>      MYSQL_DATABASE: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      MYSQL_USER: user</a:t>
            </a:r>
          </a:p>
          <a:p>
            <a:r>
              <a:rPr lang="en-US" dirty="0" smtClean="0"/>
              <a:t>      MYSQL_PASSWORD: password</a:t>
            </a:r>
          </a:p>
          <a:p>
            <a:r>
              <a:rPr lang="en-US" dirty="0" smtClean="0"/>
              <a:t>      MYSQL_ROOT_PASSWORD: </a:t>
            </a:r>
            <a:r>
              <a:rPr lang="en-US" dirty="0" err="1" smtClean="0"/>
              <a:t>rootpassword</a:t>
            </a:r>
            <a:endParaRPr lang="en-US" dirty="0" smtClean="0"/>
          </a:p>
          <a:p>
            <a:r>
              <a:rPr lang="en-US" dirty="0" smtClean="0"/>
              <a:t>    volumes:</a:t>
            </a:r>
          </a:p>
          <a:p>
            <a:r>
              <a:rPr lang="en-US" dirty="0" smtClean="0"/>
              <a:t>      - </a:t>
            </a:r>
            <a:r>
              <a:rPr lang="en-US" dirty="0" err="1" smtClean="0"/>
              <a:t>db_data</a:t>
            </a:r>
            <a:r>
              <a:rPr lang="en-US" dirty="0" smtClean="0"/>
              <a:t>:/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volumes: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db_data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458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5.Docker-compose run the Container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Docker</a:t>
            </a:r>
            <a:r>
              <a:rPr lang="en-US" b="1" dirty="0" smtClean="0">
                <a:solidFill>
                  <a:srgbClr val="0070C0"/>
                </a:solidFill>
              </a:rPr>
              <a:t>-compose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: get the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 descr="C:\Users\USER\Pictures\Screenshots\Captur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" y="2133600"/>
            <a:ext cx="7086600" cy="16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4191000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Wordpress</a:t>
            </a:r>
            <a:r>
              <a:rPr lang="en-US" b="1" dirty="0" smtClean="0"/>
              <a:t>: get the image form </a:t>
            </a:r>
            <a:r>
              <a:rPr lang="en-US" b="1" dirty="0" err="1" smtClean="0"/>
              <a:t>docker</a:t>
            </a:r>
            <a:r>
              <a:rPr lang="en-US" b="1" dirty="0" smtClean="0"/>
              <a:t> hub</a:t>
            </a:r>
            <a:endParaRPr lang="en-US" b="1" dirty="0"/>
          </a:p>
        </p:txBody>
      </p:sp>
      <p:pic>
        <p:nvPicPr>
          <p:cNvPr id="3075" name="Picture 3" descr="C:\Users\USER\Pictures\Screenshots\Capture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" y="4724400"/>
            <a:ext cx="741273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2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SemiBold" pitchFamily="34" charset="0"/>
              </a:rPr>
              <a:t>Completed</a:t>
            </a:r>
            <a:endParaRPr lang="en-US" b="1" dirty="0">
              <a:solidFill>
                <a:srgbClr val="0070C0"/>
              </a:solidFill>
              <a:latin typeface="Bahnschrift SemiBold" pitchFamily="34" charset="0"/>
            </a:endParaRPr>
          </a:p>
        </p:txBody>
      </p:sp>
      <p:pic>
        <p:nvPicPr>
          <p:cNvPr id="4098" name="Picture 2" descr="C:\Users\USER\Pictures\Screenshots\Capture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373380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Verify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9" name="Picture 3" descr="C:\Users\USER\Pictures\Screenshots\Capture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" y="4343400"/>
            <a:ext cx="8001000" cy="21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Step6: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6781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Open a web browser and navigate to </a:t>
            </a:r>
            <a:r>
              <a:rPr lang="en-US" dirty="0" smtClean="0">
                <a:solidFill>
                  <a:srgbClr val="FF0000"/>
                </a:solidFill>
              </a:rPr>
              <a:t>http:// 51.21.254.10:8080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448" y="1447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the "word Press!" webpage displayed in your web browser.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032" y="1817132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Loalhost</a:t>
            </a:r>
            <a:r>
              <a:rPr lang="en-US" dirty="0" smtClean="0">
                <a:solidFill>
                  <a:srgbClr val="FF0000"/>
                </a:solidFill>
              </a:rPr>
              <a:t>- EC2 machine public IP : 51.21.254.10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USER\Pictures\Screenshots\Captur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62199"/>
            <a:ext cx="8474075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8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Screenshots\Capture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56266"/>
            <a:ext cx="8534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685800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Result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596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</TotalTime>
  <Words>200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Docker Compose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USER</dc:creator>
  <cp:lastModifiedBy>USER</cp:lastModifiedBy>
  <cp:revision>4</cp:revision>
  <dcterms:created xsi:type="dcterms:W3CDTF">2025-04-17T10:55:39Z</dcterms:created>
  <dcterms:modified xsi:type="dcterms:W3CDTF">2025-04-17T11:39:35Z</dcterms:modified>
</cp:coreProperties>
</file>