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6" r:id="rId13"/>
    <p:sldId id="267" r:id="rId14"/>
    <p:sldId id="269" r:id="rId15"/>
    <p:sldId id="268" r:id="rId16"/>
    <p:sldId id="270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D516-0AD8-42B2-9D13-3CB50596923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715C24-337E-4D7F-A451-695C9C826C8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D516-0AD8-42B2-9D13-3CB50596923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15C24-337E-4D7F-A451-695C9C826C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D516-0AD8-42B2-9D13-3CB50596923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15C24-337E-4D7F-A451-695C9C826C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D516-0AD8-42B2-9D13-3CB50596923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15C24-337E-4D7F-A451-695C9C826C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D516-0AD8-42B2-9D13-3CB50596923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15C24-337E-4D7F-A451-695C9C826C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D516-0AD8-42B2-9D13-3CB50596923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15C24-337E-4D7F-A451-695C9C826C8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D516-0AD8-42B2-9D13-3CB50596923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15C24-337E-4D7F-A451-695C9C826C8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D516-0AD8-42B2-9D13-3CB50596923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15C24-337E-4D7F-A451-695C9C826C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D516-0AD8-42B2-9D13-3CB50596923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15C24-337E-4D7F-A451-695C9C826C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D516-0AD8-42B2-9D13-3CB50596923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15C24-337E-4D7F-A451-695C9C826C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D516-0AD8-42B2-9D13-3CB50596923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15C24-337E-4D7F-A451-695C9C826C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C8AD516-0AD8-42B2-9D13-3CB50596923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4715C24-337E-4D7F-A451-695C9C826C8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914401"/>
            <a:ext cx="7848600" cy="1143000"/>
          </a:xfrm>
        </p:spPr>
        <p:txBody>
          <a:bodyPr>
            <a:normAutofit/>
          </a:bodyPr>
          <a:lstStyle/>
          <a:p>
            <a:r>
              <a:rPr lang="en-US" smtClean="0"/>
              <a:t>   </a:t>
            </a:r>
            <a:r>
              <a:rPr lang="en-US" dirty="0" err="1" smtClean="0"/>
              <a:t>Docker</a:t>
            </a:r>
            <a:r>
              <a:rPr lang="en-US" dirty="0"/>
              <a:t>-</a:t>
            </a:r>
            <a:r>
              <a:rPr lang="en-US" dirty="0" smtClean="0"/>
              <a:t>Compose MERN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200400"/>
            <a:ext cx="7315200" cy="609600"/>
          </a:xfrm>
        </p:spPr>
        <p:txBody>
          <a:bodyPr/>
          <a:lstStyle/>
          <a:p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REACT ( MERN ) TO DOCKER IN SIMPLE PROJECT</a:t>
            </a:r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238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042416"/>
            <a:ext cx="6969125" cy="258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471416"/>
            <a:ext cx="7061200" cy="2209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-30480" y="86606"/>
            <a:ext cx="3147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chemeClr val="tx1">
                    <a:lumMod val="85000"/>
                  </a:schemeClr>
                </a:solidFill>
              </a:rPr>
              <a:t>FRONTEND CONNECTION </a:t>
            </a:r>
            <a:endParaRPr lang="en-US" b="1" i="1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533400"/>
            <a:ext cx="449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PACKAGE.JSON </a:t>
            </a:r>
            <a:r>
              <a:rPr lang="en-US" b="1" dirty="0" smtClean="0">
                <a:solidFill>
                  <a:srgbClr val="00B050"/>
                </a:solidFill>
                <a:sym typeface="Wingdings" pitchFamily="2" charset="2"/>
              </a:rPr>
              <a:t> 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sym typeface="Wingdings" pitchFamily="2" charset="2"/>
              </a:rPr>
              <a:t>Dependencies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922776"/>
            <a:ext cx="4352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Frontent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Build the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docker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connection 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091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05000" y="424196"/>
            <a:ext cx="53340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#use the official </a:t>
            </a:r>
            <a:r>
              <a:rPr lang="en-US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nodejs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image for build the react app</a:t>
            </a:r>
          </a:p>
          <a:p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FROM node:18 AS build</a:t>
            </a:r>
          </a:p>
          <a:p>
            <a:endParaRPr lang="en-US" sz="14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#set working directory</a:t>
            </a:r>
          </a:p>
          <a:p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WORKDIR /app</a:t>
            </a:r>
          </a:p>
          <a:p>
            <a:endParaRPr lang="en-US" sz="14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#copy the </a:t>
            </a:r>
            <a:r>
              <a:rPr lang="en-US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package.json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and install dependencies</a:t>
            </a:r>
          </a:p>
          <a:p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COPY </a:t>
            </a:r>
            <a:r>
              <a:rPr lang="en-US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package.json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./</a:t>
            </a:r>
          </a:p>
          <a:p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RUN </a:t>
            </a:r>
            <a:r>
              <a:rPr lang="en-US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npm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install</a:t>
            </a:r>
          </a:p>
          <a:p>
            <a:endParaRPr lang="en-US" sz="14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#copy the rest of the app code</a:t>
            </a:r>
          </a:p>
          <a:p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COPY . .</a:t>
            </a:r>
          </a:p>
          <a:p>
            <a:endParaRPr lang="en-US" sz="14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#build the react app</a:t>
            </a:r>
          </a:p>
          <a:p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RUN </a:t>
            </a:r>
            <a:r>
              <a:rPr lang="en-US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npm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run build</a:t>
            </a:r>
          </a:p>
          <a:p>
            <a:endParaRPr lang="en-US" sz="14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#serve the app with </a:t>
            </a:r>
            <a:r>
              <a:rPr lang="en-US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nginx</a:t>
            </a:r>
            <a:endParaRPr lang="en-US" sz="14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FROM </a:t>
            </a:r>
            <a:r>
              <a:rPr lang="en-US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nginx:alpine</a:t>
            </a:r>
            <a:endParaRPr lang="en-US" sz="14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4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#copy the build folder to the </a:t>
            </a:r>
            <a:r>
              <a:rPr lang="en-US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nginx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html folder</a:t>
            </a:r>
          </a:p>
          <a:p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COPY --from=build /app/build /</a:t>
            </a:r>
            <a:r>
              <a:rPr lang="en-US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usr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/share/</a:t>
            </a:r>
            <a:r>
              <a:rPr lang="en-US" sz="1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nginx</a:t>
            </a:r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/html</a:t>
            </a:r>
          </a:p>
          <a:p>
            <a:endParaRPr lang="en-US" sz="14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EXPOSE 80</a:t>
            </a:r>
            <a:endParaRPr lang="en-US" sz="1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76200"/>
            <a:ext cx="2226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CODE 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 Frontend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8463" y="5687175"/>
            <a:ext cx="1677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CMD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02792" y="6096000"/>
            <a:ext cx="624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err="1" smtClean="0">
                <a:solidFill>
                  <a:srgbClr val="FFC000"/>
                </a:solidFill>
              </a:rPr>
              <a:t>docker</a:t>
            </a:r>
            <a:r>
              <a:rPr lang="en-US" dirty="0" smtClean="0">
                <a:solidFill>
                  <a:srgbClr val="FFC000"/>
                </a:solidFill>
              </a:rPr>
              <a:t> build -t frontend .</a:t>
            </a:r>
          </a:p>
          <a:p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docker</a:t>
            </a:r>
            <a:r>
              <a:rPr lang="en-US" dirty="0" smtClean="0">
                <a:solidFill>
                  <a:srgbClr val="FFC000"/>
                </a:solidFill>
              </a:rPr>
              <a:t> run --name frontend -p 8000:80 frontend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801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864" y="152400"/>
            <a:ext cx="80985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Frontend and Backend Create the </a:t>
            </a:r>
            <a:r>
              <a:rPr lang="en-US" dirty="0" err="1" smtClean="0"/>
              <a:t>Docker</a:t>
            </a:r>
            <a:r>
              <a:rPr lang="en-US" dirty="0" smtClean="0"/>
              <a:t> Engine </a:t>
            </a:r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Multiple </a:t>
            </a:r>
            <a:r>
              <a:rPr lang="en-US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componets</a:t>
            </a:r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10184"/>
            <a:ext cx="8414004" cy="2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4864" y="3439930"/>
            <a:ext cx="4929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The </a:t>
            </a:r>
            <a:r>
              <a:rPr lang="en-US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Finaly</a:t>
            </a:r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Docker</a:t>
            </a:r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compose create the file  </a:t>
            </a: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86200"/>
            <a:ext cx="9220200" cy="2693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7675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152400"/>
            <a:ext cx="1447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CODE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18360" y="337066"/>
            <a:ext cx="4572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 smtClean="0">
                <a:solidFill>
                  <a:schemeClr val="tx2"/>
                </a:solidFill>
              </a:rPr>
              <a:t>version: '3'</a:t>
            </a:r>
          </a:p>
          <a:p>
            <a:r>
              <a:rPr lang="en-US" sz="1400" b="1" dirty="0" smtClean="0">
                <a:solidFill>
                  <a:schemeClr val="tx2"/>
                </a:solidFill>
              </a:rPr>
              <a:t>  services: </a:t>
            </a:r>
          </a:p>
          <a:p>
            <a:r>
              <a:rPr lang="en-US" sz="1400" b="1" dirty="0" smtClean="0">
                <a:solidFill>
                  <a:schemeClr val="tx2"/>
                </a:solidFill>
              </a:rPr>
              <a:t>    backend:</a:t>
            </a:r>
          </a:p>
          <a:p>
            <a:r>
              <a:rPr lang="en-US" sz="1400" b="1" dirty="0" smtClean="0">
                <a:solidFill>
                  <a:schemeClr val="tx2"/>
                </a:solidFill>
              </a:rPr>
              <a:t>      build:</a:t>
            </a:r>
          </a:p>
          <a:p>
            <a:r>
              <a:rPr lang="en-US" sz="1400" b="1" dirty="0" smtClean="0">
                <a:solidFill>
                  <a:schemeClr val="tx2"/>
                </a:solidFill>
              </a:rPr>
              <a:t>        context: ./backend</a:t>
            </a:r>
          </a:p>
          <a:p>
            <a:r>
              <a:rPr lang="en-US" sz="1400" b="1" dirty="0" smtClean="0">
                <a:solidFill>
                  <a:schemeClr val="tx2"/>
                </a:solidFill>
              </a:rPr>
              <a:t>      ports:</a:t>
            </a:r>
          </a:p>
          <a:p>
            <a:r>
              <a:rPr lang="en-US" sz="1400" b="1" dirty="0" smtClean="0">
                <a:solidFill>
                  <a:schemeClr val="tx2"/>
                </a:solidFill>
              </a:rPr>
              <a:t>        - "5000:5000"</a:t>
            </a:r>
          </a:p>
          <a:p>
            <a:r>
              <a:rPr lang="en-US" sz="1400" b="1" dirty="0" smtClean="0">
                <a:solidFill>
                  <a:schemeClr val="tx2"/>
                </a:solidFill>
              </a:rPr>
              <a:t>      networks:</a:t>
            </a:r>
          </a:p>
          <a:p>
            <a:r>
              <a:rPr lang="en-US" sz="1400" b="1" dirty="0" smtClean="0">
                <a:solidFill>
                  <a:schemeClr val="tx2"/>
                </a:solidFill>
              </a:rPr>
              <a:t>        - </a:t>
            </a:r>
            <a:r>
              <a:rPr lang="en-US" sz="1400" b="1" dirty="0" err="1" smtClean="0">
                <a:solidFill>
                  <a:schemeClr val="tx2"/>
                </a:solidFill>
              </a:rPr>
              <a:t>mern</a:t>
            </a:r>
            <a:r>
              <a:rPr lang="en-US" sz="1400" b="1" dirty="0" smtClean="0">
                <a:solidFill>
                  <a:schemeClr val="tx2"/>
                </a:solidFill>
              </a:rPr>
              <a:t>-network</a:t>
            </a:r>
          </a:p>
          <a:p>
            <a:r>
              <a:rPr lang="en-US" sz="1400" b="1" dirty="0" smtClean="0">
                <a:solidFill>
                  <a:schemeClr val="tx2"/>
                </a:solidFill>
              </a:rPr>
              <a:t>      </a:t>
            </a:r>
          </a:p>
          <a:p>
            <a:endParaRPr lang="en-US" sz="1400" b="1" dirty="0" smtClean="0">
              <a:solidFill>
                <a:schemeClr val="tx2"/>
              </a:solidFill>
            </a:endParaRPr>
          </a:p>
          <a:p>
            <a:r>
              <a:rPr lang="en-US" sz="1400" b="1" dirty="0" smtClean="0">
                <a:solidFill>
                  <a:schemeClr val="tx2"/>
                </a:solidFill>
              </a:rPr>
              <a:t>    frontend: </a:t>
            </a:r>
          </a:p>
          <a:p>
            <a:r>
              <a:rPr lang="en-US" sz="1400" b="1" dirty="0" smtClean="0">
                <a:solidFill>
                  <a:schemeClr val="tx2"/>
                </a:solidFill>
              </a:rPr>
              <a:t>      build: </a:t>
            </a:r>
          </a:p>
          <a:p>
            <a:r>
              <a:rPr lang="en-US" sz="1400" b="1" dirty="0" smtClean="0">
                <a:solidFill>
                  <a:schemeClr val="tx2"/>
                </a:solidFill>
              </a:rPr>
              <a:t>        context: ./frontend</a:t>
            </a:r>
          </a:p>
          <a:p>
            <a:r>
              <a:rPr lang="en-US" sz="1400" b="1" dirty="0" smtClean="0">
                <a:solidFill>
                  <a:schemeClr val="tx2"/>
                </a:solidFill>
              </a:rPr>
              <a:t>      ports:</a:t>
            </a:r>
          </a:p>
          <a:p>
            <a:r>
              <a:rPr lang="en-US" sz="1400" b="1" dirty="0" smtClean="0">
                <a:solidFill>
                  <a:schemeClr val="tx2"/>
                </a:solidFill>
              </a:rPr>
              <a:t>        - "8000:80"</a:t>
            </a:r>
          </a:p>
          <a:p>
            <a:r>
              <a:rPr lang="en-US" sz="1400" b="1" dirty="0" smtClean="0">
                <a:solidFill>
                  <a:schemeClr val="tx2"/>
                </a:solidFill>
              </a:rPr>
              <a:t>    </a:t>
            </a:r>
          </a:p>
          <a:p>
            <a:r>
              <a:rPr lang="en-US" sz="1400" b="1" dirty="0" smtClean="0">
                <a:solidFill>
                  <a:schemeClr val="tx2"/>
                </a:solidFill>
              </a:rPr>
              <a:t>    mongo:</a:t>
            </a:r>
          </a:p>
          <a:p>
            <a:r>
              <a:rPr lang="en-US" sz="1400" b="1" dirty="0" smtClean="0">
                <a:solidFill>
                  <a:schemeClr val="tx2"/>
                </a:solidFill>
              </a:rPr>
              <a:t>      image: </a:t>
            </a:r>
            <a:r>
              <a:rPr lang="en-US" sz="1400" b="1" dirty="0" err="1" smtClean="0">
                <a:solidFill>
                  <a:schemeClr val="tx2"/>
                </a:solidFill>
              </a:rPr>
              <a:t>mongo:latest</a:t>
            </a:r>
            <a:endParaRPr lang="en-US" sz="1400" b="1" dirty="0" smtClean="0">
              <a:solidFill>
                <a:schemeClr val="tx2"/>
              </a:solidFill>
            </a:endParaRPr>
          </a:p>
          <a:p>
            <a:r>
              <a:rPr lang="en-US" sz="1400" b="1" dirty="0" smtClean="0">
                <a:solidFill>
                  <a:schemeClr val="tx2"/>
                </a:solidFill>
              </a:rPr>
              <a:t>      ports:</a:t>
            </a:r>
          </a:p>
          <a:p>
            <a:r>
              <a:rPr lang="en-US" sz="1400" b="1" dirty="0" smtClean="0">
                <a:solidFill>
                  <a:schemeClr val="tx2"/>
                </a:solidFill>
              </a:rPr>
              <a:t>        - "27017:27017"</a:t>
            </a:r>
          </a:p>
          <a:p>
            <a:r>
              <a:rPr lang="en-US" sz="1400" b="1" dirty="0" smtClean="0">
                <a:solidFill>
                  <a:schemeClr val="tx2"/>
                </a:solidFill>
              </a:rPr>
              <a:t>      networks:</a:t>
            </a:r>
          </a:p>
          <a:p>
            <a:r>
              <a:rPr lang="en-US" sz="1400" b="1" dirty="0" smtClean="0">
                <a:solidFill>
                  <a:schemeClr val="tx2"/>
                </a:solidFill>
              </a:rPr>
              <a:t>        - </a:t>
            </a:r>
            <a:r>
              <a:rPr lang="en-US" sz="1400" b="1" dirty="0" err="1" smtClean="0">
                <a:solidFill>
                  <a:schemeClr val="tx2"/>
                </a:solidFill>
              </a:rPr>
              <a:t>mern</a:t>
            </a:r>
            <a:r>
              <a:rPr lang="en-US" sz="1400" b="1" dirty="0" smtClean="0">
                <a:solidFill>
                  <a:schemeClr val="tx2"/>
                </a:solidFill>
              </a:rPr>
              <a:t>-network</a:t>
            </a:r>
          </a:p>
          <a:p>
            <a:r>
              <a:rPr lang="en-US" sz="1400" b="1" dirty="0" smtClean="0">
                <a:solidFill>
                  <a:schemeClr val="tx2"/>
                </a:solidFill>
              </a:rPr>
              <a:t>      </a:t>
            </a:r>
          </a:p>
          <a:p>
            <a:r>
              <a:rPr lang="en-US" sz="1400" b="1" dirty="0" smtClean="0">
                <a:solidFill>
                  <a:schemeClr val="tx2"/>
                </a:solidFill>
              </a:rPr>
              <a:t>  networks:</a:t>
            </a:r>
          </a:p>
          <a:p>
            <a:r>
              <a:rPr lang="en-US" sz="1400" b="1" dirty="0" smtClean="0">
                <a:solidFill>
                  <a:schemeClr val="tx2"/>
                </a:solidFill>
              </a:rPr>
              <a:t>    </a:t>
            </a:r>
            <a:r>
              <a:rPr lang="en-US" sz="1400" b="1" dirty="0" err="1" smtClean="0">
                <a:solidFill>
                  <a:schemeClr val="tx2"/>
                </a:solidFill>
              </a:rPr>
              <a:t>mern</a:t>
            </a:r>
            <a:r>
              <a:rPr lang="en-US" sz="1400" b="1" dirty="0" smtClean="0">
                <a:solidFill>
                  <a:schemeClr val="tx2"/>
                </a:solidFill>
              </a:rPr>
              <a:t>-network:</a:t>
            </a:r>
          </a:p>
          <a:p>
            <a:r>
              <a:rPr lang="en-US" sz="1400" b="1" dirty="0" smtClean="0">
                <a:solidFill>
                  <a:schemeClr val="tx2"/>
                </a:solidFill>
              </a:rPr>
              <a:t>      driver: bridge</a:t>
            </a:r>
            <a:endParaRPr lang="en-US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346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28600"/>
            <a:ext cx="10031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CMD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1792" y="685800"/>
            <a:ext cx="2650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sym typeface="Wingdings" pitchFamily="2" charset="2"/>
              </a:rPr>
              <a:t>  </a:t>
            </a:r>
            <a:r>
              <a:rPr lang="en-US" dirty="0" err="1" smtClean="0">
                <a:solidFill>
                  <a:schemeClr val="tx2"/>
                </a:solidFill>
              </a:rPr>
              <a:t>docker</a:t>
            </a:r>
            <a:r>
              <a:rPr lang="en-US" dirty="0" smtClean="0">
                <a:solidFill>
                  <a:schemeClr val="tx2"/>
                </a:solidFill>
              </a:rPr>
              <a:t>-compose up 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08" y="1219200"/>
            <a:ext cx="7473950" cy="186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95800"/>
            <a:ext cx="8915400" cy="147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76200" y="3733800"/>
            <a:ext cx="883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Frontend and Backend Create the </a:t>
            </a:r>
            <a:r>
              <a:rPr lang="en-US" b="1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Docker</a:t>
            </a:r>
            <a:r>
              <a:rPr lang="en-US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Engine Multiple Container TO Single Co</a:t>
            </a:r>
            <a:r>
              <a:rPr lang="en-US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ntainer Created</a:t>
            </a:r>
            <a:endParaRPr lang="en-US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325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381000"/>
            <a:ext cx="5985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Simple React Use to MERN in backend API &amp;  Result</a:t>
            </a:r>
            <a:endParaRPr lang="en-US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66" y="1295400"/>
            <a:ext cx="8229600" cy="526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7960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" y="457200"/>
            <a:ext cx="89154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192" y="2564106"/>
            <a:ext cx="890587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944" y="4686562"/>
            <a:ext cx="9135207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400" y="0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FRONTENT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2192" y="219477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BACKEND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2192" y="4317230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MongoDB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260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3200"/>
            <a:ext cx="7315200" cy="1154097"/>
          </a:xfrm>
        </p:spPr>
        <p:txBody>
          <a:bodyPr>
            <a:noAutofit/>
          </a:bodyPr>
          <a:lstStyle/>
          <a:p>
            <a:r>
              <a:rPr lang="en-US" sz="8000" dirty="0" smtClean="0"/>
              <a:t>     THE END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232090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30480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95000"/>
                  </a:schemeClr>
                </a:solidFill>
              </a:rPr>
              <a:t>   </a:t>
            </a:r>
            <a:r>
              <a:rPr lang="en-US" sz="2800" b="1" dirty="0" err="1" smtClean="0">
                <a:solidFill>
                  <a:schemeClr val="tx1">
                    <a:lumMod val="95000"/>
                  </a:schemeClr>
                </a:solidFill>
              </a:rPr>
              <a:t>Docker</a:t>
            </a:r>
            <a:r>
              <a:rPr lang="en-US" sz="2800" b="1" dirty="0" smtClean="0">
                <a:solidFill>
                  <a:schemeClr val="tx1">
                    <a:lumMod val="95000"/>
                  </a:schemeClr>
                </a:solidFill>
              </a:rPr>
              <a:t> compose </a:t>
            </a:r>
            <a:endParaRPr lang="en-US" sz="28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14478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Stop      1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1295400" y="1540133"/>
            <a:ext cx="228600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1905000"/>
            <a:ext cx="518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React install . Express </a:t>
            </a:r>
            <a:r>
              <a:rPr lang="en-US" b="1" dirty="0" err="1" smtClean="0">
                <a:solidFill>
                  <a:schemeClr val="tx2"/>
                </a:solidFill>
              </a:rPr>
              <a:t>js</a:t>
            </a:r>
            <a:r>
              <a:rPr lang="en-US" b="1" dirty="0" smtClean="0">
                <a:solidFill>
                  <a:schemeClr val="tx2"/>
                </a:solidFill>
              </a:rPr>
              <a:t> . </a:t>
            </a:r>
            <a:r>
              <a:rPr lang="en-US" b="1" dirty="0" err="1" smtClean="0">
                <a:solidFill>
                  <a:schemeClr val="tx2"/>
                </a:solidFill>
              </a:rPr>
              <a:t>mongoDB</a:t>
            </a:r>
            <a:r>
              <a:rPr lang="en-US" b="1" dirty="0" smtClean="0">
                <a:solidFill>
                  <a:schemeClr val="tx2"/>
                </a:solidFill>
              </a:rPr>
              <a:t> .Node.js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416677"/>
            <a:ext cx="495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Build code and Design.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74814"/>
            <a:ext cx="7912100" cy="2723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475232" y="2875002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Project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40058" y="6324600"/>
            <a:ext cx="2467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Create  to </a:t>
            </a:r>
            <a:r>
              <a:rPr lang="en-US" b="1" dirty="0" err="1" smtClean="0">
                <a:solidFill>
                  <a:schemeClr val="bg1"/>
                </a:solidFill>
              </a:rPr>
              <a:t>dockerfile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538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43072" y="914400"/>
            <a:ext cx="4572000" cy="5355312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>
            <a:spAutoFit/>
          </a:bodyPr>
          <a:lstStyle/>
          <a:p>
            <a:r>
              <a:rPr lang="en-US" sz="800" b="1" dirty="0" err="1" smtClean="0">
                <a:solidFill>
                  <a:schemeClr val="accent5">
                    <a:lumMod val="50000"/>
                  </a:schemeClr>
                </a:solidFill>
              </a:rPr>
              <a:t>const</a:t>
            </a:r>
            <a:r>
              <a:rPr lang="en-US" sz="800" b="1" dirty="0" smtClean="0">
                <a:solidFill>
                  <a:schemeClr val="accent5">
                    <a:lumMod val="50000"/>
                  </a:schemeClr>
                </a:solidFill>
              </a:rPr>
              <a:t> express = require('express');</a:t>
            </a:r>
          </a:p>
          <a:p>
            <a:r>
              <a:rPr lang="en-US" sz="800" b="1" dirty="0" err="1" smtClean="0">
                <a:solidFill>
                  <a:schemeClr val="accent5">
                    <a:lumMod val="50000"/>
                  </a:schemeClr>
                </a:solidFill>
              </a:rPr>
              <a:t>const</a:t>
            </a:r>
            <a:r>
              <a:rPr lang="en-US" sz="800" b="1" dirty="0" smtClean="0">
                <a:solidFill>
                  <a:schemeClr val="accent5">
                    <a:lumMod val="50000"/>
                  </a:schemeClr>
                </a:solidFill>
              </a:rPr>
              <a:t> mongoose = require('mongoose');</a:t>
            </a:r>
          </a:p>
          <a:p>
            <a:r>
              <a:rPr lang="en-US" sz="800" b="1" dirty="0" err="1" smtClean="0">
                <a:solidFill>
                  <a:schemeClr val="accent5">
                    <a:lumMod val="50000"/>
                  </a:schemeClr>
                </a:solidFill>
              </a:rPr>
              <a:t>const</a:t>
            </a:r>
            <a:r>
              <a:rPr lang="en-US" sz="800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800" b="1" dirty="0" err="1" smtClean="0">
                <a:solidFill>
                  <a:schemeClr val="accent5">
                    <a:lumMod val="50000"/>
                  </a:schemeClr>
                </a:solidFill>
              </a:rPr>
              <a:t>cors</a:t>
            </a:r>
            <a:r>
              <a:rPr lang="en-US" sz="800" b="1" dirty="0" smtClean="0">
                <a:solidFill>
                  <a:schemeClr val="accent5">
                    <a:lumMod val="50000"/>
                  </a:schemeClr>
                </a:solidFill>
              </a:rPr>
              <a:t> = require('</a:t>
            </a:r>
            <a:r>
              <a:rPr lang="en-US" sz="800" b="1" dirty="0" err="1" smtClean="0">
                <a:solidFill>
                  <a:schemeClr val="accent5">
                    <a:lumMod val="50000"/>
                  </a:schemeClr>
                </a:solidFill>
              </a:rPr>
              <a:t>cors</a:t>
            </a:r>
            <a:r>
              <a:rPr lang="en-US" sz="800" b="1" dirty="0" smtClean="0">
                <a:solidFill>
                  <a:schemeClr val="accent5">
                    <a:lumMod val="50000"/>
                  </a:schemeClr>
                </a:solidFill>
              </a:rPr>
              <a:t>');</a:t>
            </a:r>
          </a:p>
          <a:p>
            <a:endParaRPr lang="en-US" sz="8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accent5">
                    <a:lumMod val="50000"/>
                  </a:schemeClr>
                </a:solidFill>
              </a:rPr>
              <a:t>// Create express app</a:t>
            </a:r>
          </a:p>
          <a:p>
            <a:r>
              <a:rPr lang="en-US" sz="800" b="1" dirty="0" err="1" smtClean="0">
                <a:solidFill>
                  <a:schemeClr val="accent5">
                    <a:lumMod val="50000"/>
                  </a:schemeClr>
                </a:solidFill>
              </a:rPr>
              <a:t>const</a:t>
            </a:r>
            <a:r>
              <a:rPr lang="en-US" sz="800" b="1" dirty="0" smtClean="0">
                <a:solidFill>
                  <a:schemeClr val="accent5">
                    <a:lumMod val="50000"/>
                  </a:schemeClr>
                </a:solidFill>
              </a:rPr>
              <a:t> app = express();                               </a:t>
            </a:r>
            <a:r>
              <a:rPr lang="en-US" sz="1000" b="1" dirty="0" smtClean="0">
                <a:solidFill>
                  <a:schemeClr val="accent5">
                    <a:lumMod val="50000"/>
                  </a:schemeClr>
                </a:solidFill>
                <a:sym typeface="Wingdings" pitchFamily="2" charset="2"/>
              </a:rPr>
              <a:t> middleware create</a:t>
            </a:r>
            <a:endParaRPr lang="en-US" sz="8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800" b="1" dirty="0" err="1" smtClean="0">
                <a:solidFill>
                  <a:schemeClr val="accent5">
                    <a:lumMod val="50000"/>
                  </a:schemeClr>
                </a:solidFill>
              </a:rPr>
              <a:t>const</a:t>
            </a:r>
            <a:r>
              <a:rPr lang="en-US" sz="800" b="1" dirty="0" smtClean="0">
                <a:solidFill>
                  <a:schemeClr val="accent5">
                    <a:lumMod val="50000"/>
                  </a:schemeClr>
                </a:solidFill>
              </a:rPr>
              <a:t> PORT = 5000;</a:t>
            </a:r>
          </a:p>
          <a:p>
            <a:endParaRPr lang="en-US" sz="8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accent5">
                    <a:lumMod val="50000"/>
                  </a:schemeClr>
                </a:solidFill>
              </a:rPr>
              <a:t>// Middleware</a:t>
            </a:r>
          </a:p>
          <a:p>
            <a:r>
              <a:rPr lang="en-US" sz="800" b="1" dirty="0" err="1" smtClean="0">
                <a:solidFill>
                  <a:schemeClr val="accent5">
                    <a:lumMod val="50000"/>
                  </a:schemeClr>
                </a:solidFill>
              </a:rPr>
              <a:t>app.use</a:t>
            </a:r>
            <a:r>
              <a:rPr lang="en-US" sz="800" b="1" dirty="0" smtClean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sz="800" b="1" dirty="0" err="1" smtClean="0">
                <a:solidFill>
                  <a:schemeClr val="accent5">
                    <a:lumMod val="50000"/>
                  </a:schemeClr>
                </a:solidFill>
              </a:rPr>
              <a:t>cors</a:t>
            </a:r>
            <a:r>
              <a:rPr lang="en-US" sz="800" b="1" dirty="0" smtClean="0">
                <a:solidFill>
                  <a:schemeClr val="accent5">
                    <a:lumMod val="50000"/>
                  </a:schemeClr>
                </a:solidFill>
              </a:rPr>
              <a:t>());</a:t>
            </a:r>
          </a:p>
          <a:p>
            <a:r>
              <a:rPr lang="en-US" sz="800" b="1" dirty="0" err="1" smtClean="0">
                <a:solidFill>
                  <a:schemeClr val="accent5">
                    <a:lumMod val="50000"/>
                  </a:schemeClr>
                </a:solidFill>
              </a:rPr>
              <a:t>app.use</a:t>
            </a:r>
            <a:r>
              <a:rPr lang="en-US" sz="800" b="1" dirty="0" smtClean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sz="800" b="1" dirty="0" err="1" smtClean="0">
                <a:solidFill>
                  <a:schemeClr val="accent5">
                    <a:lumMod val="50000"/>
                  </a:schemeClr>
                </a:solidFill>
              </a:rPr>
              <a:t>express.json</a:t>
            </a:r>
            <a:r>
              <a:rPr lang="en-US" sz="800" b="1" dirty="0" smtClean="0">
                <a:solidFill>
                  <a:schemeClr val="accent5">
                    <a:lumMod val="50000"/>
                  </a:schemeClr>
                </a:solidFill>
              </a:rPr>
              <a:t>());</a:t>
            </a:r>
          </a:p>
          <a:p>
            <a:endParaRPr lang="en-US" sz="8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accent5">
                    <a:lumMod val="50000"/>
                  </a:schemeClr>
                </a:solidFill>
              </a:rPr>
              <a:t>// Connect to </a:t>
            </a:r>
            <a:r>
              <a:rPr lang="en-US" sz="800" b="1" dirty="0" err="1" smtClean="0">
                <a:solidFill>
                  <a:schemeClr val="accent5">
                    <a:lumMod val="50000"/>
                  </a:schemeClr>
                </a:solidFill>
              </a:rPr>
              <a:t>MongoDB</a:t>
            </a:r>
            <a:endParaRPr lang="en-US" sz="8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800" b="1" dirty="0" err="1" smtClean="0">
                <a:solidFill>
                  <a:schemeClr val="accent5">
                    <a:lumMod val="50000"/>
                  </a:schemeClr>
                </a:solidFill>
              </a:rPr>
              <a:t>mongoose.connect</a:t>
            </a:r>
            <a:r>
              <a:rPr lang="en-US" sz="800" b="1" dirty="0" smtClean="0">
                <a:solidFill>
                  <a:schemeClr val="accent5">
                    <a:lumMod val="50000"/>
                  </a:schemeClr>
                </a:solidFill>
              </a:rPr>
              <a:t>('</a:t>
            </a:r>
            <a:r>
              <a:rPr lang="en-US" sz="800" b="1" dirty="0" err="1" smtClean="0">
                <a:solidFill>
                  <a:schemeClr val="accent5">
                    <a:lumMod val="50000"/>
                  </a:schemeClr>
                </a:solidFill>
              </a:rPr>
              <a:t>mongodb</a:t>
            </a:r>
            <a:r>
              <a:rPr lang="en-US" sz="800" b="1" dirty="0" smtClean="0">
                <a:solidFill>
                  <a:schemeClr val="accent5">
                    <a:lumMod val="50000"/>
                  </a:schemeClr>
                </a:solidFill>
              </a:rPr>
              <a:t>://mongo:27017/</a:t>
            </a:r>
            <a:r>
              <a:rPr lang="en-US" sz="800" b="1" dirty="0" err="1" smtClean="0">
                <a:solidFill>
                  <a:schemeClr val="accent5">
                    <a:lumMod val="50000"/>
                  </a:schemeClr>
                </a:solidFill>
              </a:rPr>
              <a:t>mern-docker</a:t>
            </a:r>
            <a:r>
              <a:rPr lang="en-US" sz="800" b="1" dirty="0" smtClean="0">
                <a:solidFill>
                  <a:schemeClr val="accent5">
                    <a:lumMod val="50000"/>
                  </a:schemeClr>
                </a:solidFill>
              </a:rPr>
              <a:t>')</a:t>
            </a:r>
          </a:p>
          <a:p>
            <a:r>
              <a:rPr lang="en-US" sz="800" b="1" dirty="0" smtClean="0">
                <a:solidFill>
                  <a:schemeClr val="accent5">
                    <a:lumMod val="50000"/>
                  </a:schemeClr>
                </a:solidFill>
              </a:rPr>
              <a:t>  .then(() =&gt; console.log('Connected to </a:t>
            </a:r>
            <a:r>
              <a:rPr lang="en-US" sz="800" b="1" dirty="0" err="1" smtClean="0">
                <a:solidFill>
                  <a:schemeClr val="accent5">
                    <a:lumMod val="50000"/>
                  </a:schemeClr>
                </a:solidFill>
              </a:rPr>
              <a:t>MongoDB</a:t>
            </a:r>
            <a:r>
              <a:rPr lang="en-US" sz="800" b="1" dirty="0" smtClean="0">
                <a:solidFill>
                  <a:schemeClr val="accent5">
                    <a:lumMod val="50000"/>
                  </a:schemeClr>
                </a:solidFill>
              </a:rPr>
              <a:t>'))</a:t>
            </a:r>
          </a:p>
          <a:p>
            <a:r>
              <a:rPr lang="en-US" sz="800" b="1" dirty="0" smtClean="0">
                <a:solidFill>
                  <a:schemeClr val="accent5">
                    <a:lumMod val="50000"/>
                  </a:schemeClr>
                </a:solidFill>
              </a:rPr>
              <a:t>  .catch((err) =&gt; console.log(err));</a:t>
            </a:r>
          </a:p>
          <a:p>
            <a:endParaRPr lang="en-US" sz="8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accent5">
                    <a:lumMod val="50000"/>
                  </a:schemeClr>
                </a:solidFill>
              </a:rPr>
              <a:t>// Item schema</a:t>
            </a:r>
          </a:p>
          <a:p>
            <a:r>
              <a:rPr lang="en-US" sz="800" b="1" dirty="0" err="1" smtClean="0">
                <a:solidFill>
                  <a:schemeClr val="accent5">
                    <a:lumMod val="50000"/>
                  </a:schemeClr>
                </a:solidFill>
              </a:rPr>
              <a:t>const</a:t>
            </a:r>
            <a:r>
              <a:rPr lang="en-US" sz="800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800" b="1" dirty="0" err="1" smtClean="0">
                <a:solidFill>
                  <a:schemeClr val="accent5">
                    <a:lumMod val="50000"/>
                  </a:schemeClr>
                </a:solidFill>
              </a:rPr>
              <a:t>itemSchema</a:t>
            </a:r>
            <a:r>
              <a:rPr lang="en-US" sz="800" b="1" dirty="0" smtClean="0">
                <a:solidFill>
                  <a:schemeClr val="accent5">
                    <a:lumMod val="50000"/>
                  </a:schemeClr>
                </a:solidFill>
              </a:rPr>
              <a:t> = new </a:t>
            </a:r>
            <a:r>
              <a:rPr lang="en-US" sz="800" b="1" dirty="0" err="1" smtClean="0">
                <a:solidFill>
                  <a:schemeClr val="accent5">
                    <a:lumMod val="50000"/>
                  </a:schemeClr>
                </a:solidFill>
              </a:rPr>
              <a:t>mongoose.Schema</a:t>
            </a:r>
            <a:r>
              <a:rPr lang="en-US" sz="800" b="1" dirty="0" smtClean="0">
                <a:solidFill>
                  <a:schemeClr val="accent5">
                    <a:lumMod val="50000"/>
                  </a:schemeClr>
                </a:solidFill>
              </a:rPr>
              <a:t>({            </a:t>
            </a:r>
            <a:r>
              <a:rPr lang="en-US" sz="900" b="1" dirty="0" smtClean="0">
                <a:solidFill>
                  <a:schemeClr val="accent5">
                    <a:lumMod val="50000"/>
                  </a:schemeClr>
                </a:solidFill>
                <a:sym typeface="Wingdings" pitchFamily="2" charset="2"/>
              </a:rPr>
              <a:t> </a:t>
            </a:r>
            <a:r>
              <a:rPr lang="en-US" sz="1000" b="1" dirty="0" smtClean="0">
                <a:solidFill>
                  <a:schemeClr val="accent5">
                    <a:lumMod val="50000"/>
                  </a:schemeClr>
                </a:solidFill>
                <a:sym typeface="Wingdings" pitchFamily="2" charset="2"/>
              </a:rPr>
              <a:t>store date my date </a:t>
            </a:r>
            <a:endParaRPr lang="en-US" sz="9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accent5">
                    <a:lumMod val="50000"/>
                  </a:schemeClr>
                </a:solidFill>
              </a:rPr>
              <a:t>  name: String,</a:t>
            </a:r>
          </a:p>
          <a:p>
            <a:r>
              <a:rPr lang="en-US" sz="800" b="1" dirty="0" smtClean="0">
                <a:solidFill>
                  <a:schemeClr val="accent5">
                    <a:lumMod val="50000"/>
                  </a:schemeClr>
                </a:solidFill>
              </a:rPr>
              <a:t>});</a:t>
            </a:r>
          </a:p>
          <a:p>
            <a:endParaRPr lang="en-US" sz="8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800" b="1" dirty="0" err="1" smtClean="0">
                <a:solidFill>
                  <a:schemeClr val="accent5">
                    <a:lumMod val="50000"/>
                  </a:schemeClr>
                </a:solidFill>
              </a:rPr>
              <a:t>const</a:t>
            </a:r>
            <a:r>
              <a:rPr lang="en-US" sz="800" b="1" dirty="0" smtClean="0">
                <a:solidFill>
                  <a:schemeClr val="accent5">
                    <a:lumMod val="50000"/>
                  </a:schemeClr>
                </a:solidFill>
              </a:rPr>
              <a:t> Item = </a:t>
            </a:r>
            <a:r>
              <a:rPr lang="en-US" sz="800" b="1" dirty="0" err="1" smtClean="0">
                <a:solidFill>
                  <a:schemeClr val="accent5">
                    <a:lumMod val="50000"/>
                  </a:schemeClr>
                </a:solidFill>
              </a:rPr>
              <a:t>mongoose.model</a:t>
            </a:r>
            <a:r>
              <a:rPr lang="en-US" sz="800" b="1" dirty="0" smtClean="0">
                <a:solidFill>
                  <a:schemeClr val="accent5">
                    <a:lumMod val="50000"/>
                  </a:schemeClr>
                </a:solidFill>
              </a:rPr>
              <a:t>('Item', </a:t>
            </a:r>
            <a:r>
              <a:rPr lang="en-US" sz="800" b="1" dirty="0" err="1" smtClean="0">
                <a:solidFill>
                  <a:schemeClr val="accent5">
                    <a:lumMod val="50000"/>
                  </a:schemeClr>
                </a:solidFill>
              </a:rPr>
              <a:t>itemSchema</a:t>
            </a:r>
            <a:r>
              <a:rPr lang="en-US" sz="800" b="1" dirty="0" smtClean="0">
                <a:solidFill>
                  <a:schemeClr val="accent5">
                    <a:lumMod val="50000"/>
                  </a:schemeClr>
                </a:solidFill>
              </a:rPr>
              <a:t>);</a:t>
            </a:r>
          </a:p>
          <a:p>
            <a:endParaRPr lang="en-US" sz="8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accent5">
                    <a:lumMod val="50000"/>
                  </a:schemeClr>
                </a:solidFill>
              </a:rPr>
              <a:t>// GET endpoint to fetch all items</a:t>
            </a:r>
          </a:p>
          <a:p>
            <a:r>
              <a:rPr lang="en-US" sz="800" b="1" dirty="0" err="1" smtClean="0">
                <a:solidFill>
                  <a:schemeClr val="accent5">
                    <a:lumMod val="50000"/>
                  </a:schemeClr>
                </a:solidFill>
              </a:rPr>
              <a:t>app.get</a:t>
            </a:r>
            <a:r>
              <a:rPr lang="en-US" sz="800" b="1" dirty="0" smtClean="0">
                <a:solidFill>
                  <a:schemeClr val="accent5">
                    <a:lumMod val="50000"/>
                  </a:schemeClr>
                </a:solidFill>
              </a:rPr>
              <a:t>('/</a:t>
            </a:r>
            <a:r>
              <a:rPr lang="en-US" sz="800" b="1" dirty="0" err="1" smtClean="0">
                <a:solidFill>
                  <a:schemeClr val="accent5">
                    <a:lumMod val="50000"/>
                  </a:schemeClr>
                </a:solidFill>
              </a:rPr>
              <a:t>api</a:t>
            </a:r>
            <a:r>
              <a:rPr lang="en-US" sz="800" b="1" dirty="0" smtClean="0">
                <a:solidFill>
                  <a:schemeClr val="accent5">
                    <a:lumMod val="50000"/>
                  </a:schemeClr>
                </a:solidFill>
              </a:rPr>
              <a:t>/items', </a:t>
            </a:r>
            <a:r>
              <a:rPr lang="en-US" sz="800" b="1" dirty="0" err="1" smtClean="0">
                <a:solidFill>
                  <a:schemeClr val="accent5">
                    <a:lumMod val="50000"/>
                  </a:schemeClr>
                </a:solidFill>
              </a:rPr>
              <a:t>async</a:t>
            </a:r>
            <a:r>
              <a:rPr lang="en-US" sz="800" b="1" dirty="0" smtClean="0">
                <a:solidFill>
                  <a:schemeClr val="accent5">
                    <a:lumMod val="50000"/>
                  </a:schemeClr>
                </a:solidFill>
              </a:rPr>
              <a:t> (</a:t>
            </a:r>
            <a:r>
              <a:rPr lang="en-US" sz="800" b="1" dirty="0" err="1" smtClean="0">
                <a:solidFill>
                  <a:schemeClr val="accent5">
                    <a:lumMod val="50000"/>
                  </a:schemeClr>
                </a:solidFill>
              </a:rPr>
              <a:t>req</a:t>
            </a:r>
            <a:r>
              <a:rPr lang="en-US" sz="800" b="1" dirty="0" smtClean="0">
                <a:solidFill>
                  <a:schemeClr val="accent5">
                    <a:lumMod val="50000"/>
                  </a:schemeClr>
                </a:solidFill>
              </a:rPr>
              <a:t>, res) =&gt; {</a:t>
            </a:r>
          </a:p>
          <a:p>
            <a:r>
              <a:rPr lang="en-US" sz="800" b="1" dirty="0" smtClean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sz="800" b="1" dirty="0" err="1" smtClean="0">
                <a:solidFill>
                  <a:schemeClr val="accent5">
                    <a:lumMod val="50000"/>
                  </a:schemeClr>
                </a:solidFill>
              </a:rPr>
              <a:t>const</a:t>
            </a:r>
            <a:r>
              <a:rPr lang="en-US" sz="800" b="1" dirty="0" smtClean="0">
                <a:solidFill>
                  <a:schemeClr val="accent5">
                    <a:lumMod val="50000"/>
                  </a:schemeClr>
                </a:solidFill>
              </a:rPr>
              <a:t> items = await </a:t>
            </a:r>
            <a:r>
              <a:rPr lang="en-US" sz="800" b="1" dirty="0" err="1" smtClean="0">
                <a:solidFill>
                  <a:schemeClr val="accent5">
                    <a:lumMod val="50000"/>
                  </a:schemeClr>
                </a:solidFill>
              </a:rPr>
              <a:t>Item.find</a:t>
            </a:r>
            <a:r>
              <a:rPr lang="en-US" sz="800" b="1" dirty="0" smtClean="0">
                <a:solidFill>
                  <a:schemeClr val="accent5">
                    <a:lumMod val="50000"/>
                  </a:schemeClr>
                </a:solidFill>
              </a:rPr>
              <a:t>();</a:t>
            </a:r>
          </a:p>
          <a:p>
            <a:r>
              <a:rPr lang="en-US" sz="800" b="1" dirty="0" smtClean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sz="800" b="1" dirty="0" err="1" smtClean="0">
                <a:solidFill>
                  <a:schemeClr val="accent5">
                    <a:lumMod val="50000"/>
                  </a:schemeClr>
                </a:solidFill>
              </a:rPr>
              <a:t>res.json</a:t>
            </a:r>
            <a:r>
              <a:rPr lang="en-US" sz="800" b="1" dirty="0" smtClean="0">
                <a:solidFill>
                  <a:schemeClr val="accent5">
                    <a:lumMod val="50000"/>
                  </a:schemeClr>
                </a:solidFill>
              </a:rPr>
              <a:t>(items);</a:t>
            </a:r>
          </a:p>
          <a:p>
            <a:r>
              <a:rPr lang="en-US" sz="800" b="1" dirty="0" smtClean="0">
                <a:solidFill>
                  <a:schemeClr val="accent5">
                    <a:lumMod val="50000"/>
                  </a:schemeClr>
                </a:solidFill>
              </a:rPr>
              <a:t>});</a:t>
            </a:r>
          </a:p>
          <a:p>
            <a:endParaRPr lang="en-US" sz="8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accent5">
                    <a:lumMod val="50000"/>
                  </a:schemeClr>
                </a:solidFill>
              </a:rPr>
              <a:t>// POST endpoint to create a new item</a:t>
            </a:r>
          </a:p>
          <a:p>
            <a:r>
              <a:rPr lang="en-US" sz="800" b="1" dirty="0" err="1" smtClean="0">
                <a:solidFill>
                  <a:schemeClr val="accent5">
                    <a:lumMod val="50000"/>
                  </a:schemeClr>
                </a:solidFill>
              </a:rPr>
              <a:t>app.post</a:t>
            </a:r>
            <a:r>
              <a:rPr lang="en-US" sz="800" b="1" dirty="0" smtClean="0">
                <a:solidFill>
                  <a:schemeClr val="accent5">
                    <a:lumMod val="50000"/>
                  </a:schemeClr>
                </a:solidFill>
              </a:rPr>
              <a:t>('/</a:t>
            </a:r>
            <a:r>
              <a:rPr lang="en-US" sz="800" b="1" dirty="0" err="1" smtClean="0">
                <a:solidFill>
                  <a:schemeClr val="accent5">
                    <a:lumMod val="50000"/>
                  </a:schemeClr>
                </a:solidFill>
              </a:rPr>
              <a:t>api</a:t>
            </a:r>
            <a:r>
              <a:rPr lang="en-US" sz="800" b="1" dirty="0" smtClean="0">
                <a:solidFill>
                  <a:schemeClr val="accent5">
                    <a:lumMod val="50000"/>
                  </a:schemeClr>
                </a:solidFill>
              </a:rPr>
              <a:t>/items', </a:t>
            </a:r>
            <a:r>
              <a:rPr lang="en-US" sz="800" b="1" dirty="0" err="1" smtClean="0">
                <a:solidFill>
                  <a:schemeClr val="accent5">
                    <a:lumMod val="50000"/>
                  </a:schemeClr>
                </a:solidFill>
              </a:rPr>
              <a:t>async</a:t>
            </a:r>
            <a:r>
              <a:rPr lang="en-US" sz="800" b="1" dirty="0" smtClean="0">
                <a:solidFill>
                  <a:schemeClr val="accent5">
                    <a:lumMod val="50000"/>
                  </a:schemeClr>
                </a:solidFill>
              </a:rPr>
              <a:t> (</a:t>
            </a:r>
            <a:r>
              <a:rPr lang="en-US" sz="800" b="1" dirty="0" err="1" smtClean="0">
                <a:solidFill>
                  <a:schemeClr val="accent5">
                    <a:lumMod val="50000"/>
                  </a:schemeClr>
                </a:solidFill>
              </a:rPr>
              <a:t>req</a:t>
            </a:r>
            <a:r>
              <a:rPr lang="en-US" sz="800" b="1" dirty="0" smtClean="0">
                <a:solidFill>
                  <a:schemeClr val="accent5">
                    <a:lumMod val="50000"/>
                  </a:schemeClr>
                </a:solidFill>
              </a:rPr>
              <a:t>, res) =&gt; {</a:t>
            </a:r>
          </a:p>
          <a:p>
            <a:r>
              <a:rPr lang="en-US" sz="800" b="1" dirty="0" smtClean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sz="800" b="1" dirty="0" err="1" smtClean="0">
                <a:solidFill>
                  <a:schemeClr val="accent5">
                    <a:lumMod val="50000"/>
                  </a:schemeClr>
                </a:solidFill>
              </a:rPr>
              <a:t>const</a:t>
            </a:r>
            <a:r>
              <a:rPr lang="en-US" sz="800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800" b="1" dirty="0" err="1" smtClean="0">
                <a:solidFill>
                  <a:schemeClr val="accent5">
                    <a:lumMod val="50000"/>
                  </a:schemeClr>
                </a:solidFill>
              </a:rPr>
              <a:t>newItem</a:t>
            </a:r>
            <a:r>
              <a:rPr lang="en-US" sz="800" b="1" dirty="0" smtClean="0">
                <a:solidFill>
                  <a:schemeClr val="accent5">
                    <a:lumMod val="50000"/>
                  </a:schemeClr>
                </a:solidFill>
              </a:rPr>
              <a:t> = new Item({ name: req.body.name });</a:t>
            </a:r>
          </a:p>
          <a:p>
            <a:r>
              <a:rPr lang="en-US" sz="800" b="1" dirty="0" smtClean="0">
                <a:solidFill>
                  <a:schemeClr val="accent5">
                    <a:lumMod val="50000"/>
                  </a:schemeClr>
                </a:solidFill>
              </a:rPr>
              <a:t>  await </a:t>
            </a:r>
            <a:r>
              <a:rPr lang="en-US" sz="800" b="1" dirty="0" err="1" smtClean="0">
                <a:solidFill>
                  <a:schemeClr val="accent5">
                    <a:lumMod val="50000"/>
                  </a:schemeClr>
                </a:solidFill>
              </a:rPr>
              <a:t>newItem.save</a:t>
            </a:r>
            <a:r>
              <a:rPr lang="en-US" sz="800" b="1" dirty="0" smtClean="0">
                <a:solidFill>
                  <a:schemeClr val="accent5">
                    <a:lumMod val="50000"/>
                  </a:schemeClr>
                </a:solidFill>
              </a:rPr>
              <a:t>();</a:t>
            </a:r>
          </a:p>
          <a:p>
            <a:r>
              <a:rPr lang="en-US" sz="800" b="1" dirty="0" smtClean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sz="800" b="1" dirty="0" err="1" smtClean="0">
                <a:solidFill>
                  <a:schemeClr val="accent5">
                    <a:lumMod val="50000"/>
                  </a:schemeClr>
                </a:solidFill>
              </a:rPr>
              <a:t>res.json</a:t>
            </a:r>
            <a:r>
              <a:rPr lang="en-US" sz="800" b="1" dirty="0" smtClean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sz="800" b="1" dirty="0" err="1" smtClean="0">
                <a:solidFill>
                  <a:schemeClr val="accent5">
                    <a:lumMod val="50000"/>
                  </a:schemeClr>
                </a:solidFill>
              </a:rPr>
              <a:t>newItem</a:t>
            </a:r>
            <a:r>
              <a:rPr lang="en-US" sz="800" b="1" dirty="0" smtClean="0">
                <a:solidFill>
                  <a:schemeClr val="accent5">
                    <a:lumMod val="50000"/>
                  </a:schemeClr>
                </a:solidFill>
              </a:rPr>
              <a:t>);                                        </a:t>
            </a:r>
            <a:r>
              <a:rPr lang="en-US" sz="1100" b="1" dirty="0" smtClean="0">
                <a:solidFill>
                  <a:schemeClr val="accent5">
                    <a:lumMod val="50000"/>
                  </a:schemeClr>
                </a:solidFill>
                <a:sym typeface="Wingdings" pitchFamily="2" charset="2"/>
              </a:rPr>
              <a:t> New  name </a:t>
            </a:r>
            <a:r>
              <a:rPr lang="en-US" sz="1100" b="1" dirty="0" err="1" smtClean="0">
                <a:solidFill>
                  <a:schemeClr val="accent5">
                    <a:lumMod val="50000"/>
                  </a:schemeClr>
                </a:solidFill>
                <a:sym typeface="Wingdings" pitchFamily="2" charset="2"/>
              </a:rPr>
              <a:t>olny</a:t>
            </a:r>
            <a:r>
              <a:rPr lang="en-US" sz="1100" b="1" dirty="0" smtClean="0">
                <a:solidFill>
                  <a:schemeClr val="accent5">
                    <a:lumMod val="50000"/>
                  </a:schemeClr>
                </a:solidFill>
                <a:sym typeface="Wingdings" pitchFamily="2" charset="2"/>
              </a:rPr>
              <a:t> store the date  </a:t>
            </a:r>
            <a:endParaRPr lang="en-US" sz="11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accent5">
                    <a:lumMod val="50000"/>
                  </a:schemeClr>
                </a:solidFill>
              </a:rPr>
              <a:t>});</a:t>
            </a:r>
          </a:p>
          <a:p>
            <a:endParaRPr lang="en-US" sz="800" b="1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800" b="1" dirty="0" smtClean="0">
                <a:solidFill>
                  <a:schemeClr val="accent5">
                    <a:lumMod val="50000"/>
                  </a:schemeClr>
                </a:solidFill>
              </a:rPr>
              <a:t>// Start server</a:t>
            </a:r>
          </a:p>
          <a:p>
            <a:r>
              <a:rPr lang="en-US" sz="800" b="1" dirty="0" err="1" smtClean="0">
                <a:solidFill>
                  <a:schemeClr val="accent5">
                    <a:lumMod val="50000"/>
                  </a:schemeClr>
                </a:solidFill>
              </a:rPr>
              <a:t>app.listen</a:t>
            </a:r>
            <a:r>
              <a:rPr lang="en-US" sz="800" b="1" dirty="0" smtClean="0">
                <a:solidFill>
                  <a:schemeClr val="accent5">
                    <a:lumMod val="50000"/>
                  </a:schemeClr>
                </a:solidFill>
              </a:rPr>
              <a:t>(PORT, () =&gt; {</a:t>
            </a:r>
          </a:p>
          <a:p>
            <a:r>
              <a:rPr lang="en-US" sz="800" b="1" dirty="0" smtClean="0">
                <a:solidFill>
                  <a:schemeClr val="accent5">
                    <a:lumMod val="50000"/>
                  </a:schemeClr>
                </a:solidFill>
              </a:rPr>
              <a:t>  console.log(`Backend running on http://localhost:${PORT}`);</a:t>
            </a:r>
          </a:p>
          <a:p>
            <a:r>
              <a:rPr lang="en-US" sz="800" b="1" dirty="0" smtClean="0">
                <a:solidFill>
                  <a:schemeClr val="accent5">
                    <a:lumMod val="50000"/>
                  </a:schemeClr>
                </a:solidFill>
              </a:rPr>
              <a:t>});</a:t>
            </a:r>
            <a:endParaRPr lang="en-US" sz="8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457200"/>
            <a:ext cx="632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NODE.JS Create a server.js  Connection the Mongoose </a:t>
            </a: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360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4384"/>
            <a:ext cx="701992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52400" y="1752600"/>
            <a:ext cx="22831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Code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rgbClr val="00B0F0"/>
                </a:solidFill>
                <a:sym typeface="Wingdings" pitchFamily="2" charset="2"/>
              </a:rPr>
              <a:t> Backend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90800" y="2057400"/>
            <a:ext cx="4038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#use the </a:t>
            </a:r>
            <a:r>
              <a:rPr lang="en-US" sz="1600" b="1" dirty="0" err="1" smtClean="0">
                <a:solidFill>
                  <a:schemeClr val="tx2"/>
                </a:solidFill>
              </a:rPr>
              <a:t>offical</a:t>
            </a:r>
            <a:r>
              <a:rPr lang="en-US" sz="1600" b="1" dirty="0" smtClean="0">
                <a:solidFill>
                  <a:schemeClr val="tx2"/>
                </a:solidFill>
              </a:rPr>
              <a:t> node.js image</a:t>
            </a:r>
          </a:p>
          <a:p>
            <a:r>
              <a:rPr lang="en-US" sz="1600" b="1" dirty="0" smtClean="0">
                <a:solidFill>
                  <a:schemeClr val="tx2"/>
                </a:solidFill>
              </a:rPr>
              <a:t>FROM node:18</a:t>
            </a:r>
          </a:p>
          <a:p>
            <a:endParaRPr lang="en-US" sz="1600" b="1" dirty="0" smtClean="0">
              <a:solidFill>
                <a:schemeClr val="tx2"/>
              </a:solidFill>
            </a:endParaRPr>
          </a:p>
          <a:p>
            <a:r>
              <a:rPr lang="en-US" sz="1600" b="1" dirty="0" smtClean="0">
                <a:solidFill>
                  <a:schemeClr val="tx2"/>
                </a:solidFill>
              </a:rPr>
              <a:t>#set the working directory in the container</a:t>
            </a:r>
          </a:p>
          <a:p>
            <a:r>
              <a:rPr lang="en-US" sz="1600" b="1" dirty="0" smtClean="0">
                <a:solidFill>
                  <a:schemeClr val="tx2"/>
                </a:solidFill>
              </a:rPr>
              <a:t>WORKDIR /</a:t>
            </a:r>
            <a:r>
              <a:rPr lang="en-US" sz="1600" b="1" dirty="0" err="1" smtClean="0">
                <a:solidFill>
                  <a:schemeClr val="tx2"/>
                </a:solidFill>
              </a:rPr>
              <a:t>usr</a:t>
            </a:r>
            <a:r>
              <a:rPr lang="en-US" sz="1600" b="1" dirty="0" smtClean="0">
                <a:solidFill>
                  <a:schemeClr val="tx2"/>
                </a:solidFill>
              </a:rPr>
              <a:t>/</a:t>
            </a:r>
            <a:r>
              <a:rPr lang="en-US" sz="1600" b="1" dirty="0" err="1" smtClean="0">
                <a:solidFill>
                  <a:schemeClr val="tx2"/>
                </a:solidFill>
              </a:rPr>
              <a:t>src</a:t>
            </a:r>
            <a:r>
              <a:rPr lang="en-US" sz="1600" b="1" dirty="0" smtClean="0">
                <a:solidFill>
                  <a:schemeClr val="tx2"/>
                </a:solidFill>
              </a:rPr>
              <a:t>/app</a:t>
            </a:r>
          </a:p>
          <a:p>
            <a:endParaRPr lang="en-US" sz="1600" b="1" dirty="0" smtClean="0">
              <a:solidFill>
                <a:schemeClr val="tx2"/>
              </a:solidFill>
            </a:endParaRPr>
          </a:p>
          <a:p>
            <a:r>
              <a:rPr lang="en-US" sz="1600" b="1" dirty="0" smtClean="0">
                <a:solidFill>
                  <a:schemeClr val="tx2"/>
                </a:solidFill>
              </a:rPr>
              <a:t>#install dependencies</a:t>
            </a:r>
          </a:p>
          <a:p>
            <a:r>
              <a:rPr lang="en-US" sz="1600" b="1" dirty="0" smtClean="0">
                <a:solidFill>
                  <a:schemeClr val="tx2"/>
                </a:solidFill>
              </a:rPr>
              <a:t>COPY </a:t>
            </a:r>
            <a:r>
              <a:rPr lang="en-US" sz="1600" b="1" dirty="0" err="1" smtClean="0">
                <a:solidFill>
                  <a:schemeClr val="tx2"/>
                </a:solidFill>
              </a:rPr>
              <a:t>package.json</a:t>
            </a:r>
            <a:r>
              <a:rPr lang="en-US" sz="1600" b="1" dirty="0" smtClean="0">
                <a:solidFill>
                  <a:schemeClr val="tx2"/>
                </a:solidFill>
              </a:rPr>
              <a:t> ./</a:t>
            </a:r>
          </a:p>
          <a:p>
            <a:r>
              <a:rPr lang="en-US" sz="1600" b="1" dirty="0" smtClean="0">
                <a:solidFill>
                  <a:schemeClr val="tx2"/>
                </a:solidFill>
              </a:rPr>
              <a:t>RUN </a:t>
            </a:r>
            <a:r>
              <a:rPr lang="en-US" sz="1600" b="1" dirty="0" err="1" smtClean="0">
                <a:solidFill>
                  <a:schemeClr val="tx2"/>
                </a:solidFill>
              </a:rPr>
              <a:t>npm</a:t>
            </a:r>
            <a:r>
              <a:rPr lang="en-US" sz="1600" b="1" dirty="0" smtClean="0">
                <a:solidFill>
                  <a:schemeClr val="tx2"/>
                </a:solidFill>
              </a:rPr>
              <a:t> install</a:t>
            </a:r>
          </a:p>
          <a:p>
            <a:endParaRPr lang="en-US" sz="1600" b="1" dirty="0" smtClean="0">
              <a:solidFill>
                <a:schemeClr val="tx2"/>
              </a:solidFill>
            </a:endParaRPr>
          </a:p>
          <a:p>
            <a:r>
              <a:rPr lang="en-US" sz="1600" b="1" dirty="0" smtClean="0">
                <a:solidFill>
                  <a:schemeClr val="tx2"/>
                </a:solidFill>
              </a:rPr>
              <a:t>#Copy the rest of the application code</a:t>
            </a:r>
          </a:p>
          <a:p>
            <a:r>
              <a:rPr lang="en-US" sz="1600" b="1" dirty="0" smtClean="0">
                <a:solidFill>
                  <a:schemeClr val="tx2"/>
                </a:solidFill>
              </a:rPr>
              <a:t>COPY . .</a:t>
            </a:r>
          </a:p>
          <a:p>
            <a:endParaRPr lang="en-US" sz="1600" b="1" dirty="0" smtClean="0">
              <a:solidFill>
                <a:schemeClr val="tx2"/>
              </a:solidFill>
            </a:endParaRPr>
          </a:p>
          <a:p>
            <a:r>
              <a:rPr lang="en-US" sz="1600" b="1" dirty="0" smtClean="0">
                <a:solidFill>
                  <a:schemeClr val="tx2"/>
                </a:solidFill>
              </a:rPr>
              <a:t>#Expose the backend port</a:t>
            </a:r>
          </a:p>
          <a:p>
            <a:r>
              <a:rPr lang="en-US" sz="1600" b="1" dirty="0" smtClean="0">
                <a:solidFill>
                  <a:schemeClr val="tx2"/>
                </a:solidFill>
              </a:rPr>
              <a:t>EXPOSE 5000</a:t>
            </a:r>
          </a:p>
          <a:p>
            <a:endParaRPr lang="en-US" sz="1600" b="1" dirty="0" smtClean="0">
              <a:solidFill>
                <a:schemeClr val="tx2"/>
              </a:solidFill>
            </a:endParaRPr>
          </a:p>
          <a:p>
            <a:r>
              <a:rPr lang="en-US" sz="1600" b="1" dirty="0" smtClean="0">
                <a:solidFill>
                  <a:schemeClr val="tx2"/>
                </a:solidFill>
              </a:rPr>
              <a:t>CMD ["</a:t>
            </a:r>
            <a:r>
              <a:rPr lang="en-US" sz="1600" b="1" dirty="0" err="1" smtClean="0">
                <a:solidFill>
                  <a:schemeClr val="tx2"/>
                </a:solidFill>
              </a:rPr>
              <a:t>npm</a:t>
            </a:r>
            <a:r>
              <a:rPr lang="en-US" sz="1600" b="1" dirty="0" smtClean="0">
                <a:solidFill>
                  <a:schemeClr val="tx2"/>
                </a:solidFill>
              </a:rPr>
              <a:t>", "start"]</a:t>
            </a:r>
            <a:endParaRPr lang="en-US" sz="1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023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4267200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CMD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4800600"/>
            <a:ext cx="838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</a:t>
            </a:r>
            <a:r>
              <a:rPr lang="en-US" b="1" dirty="0" smtClean="0">
                <a:solidFill>
                  <a:schemeClr val="bg1"/>
                </a:solidFill>
              </a:rPr>
              <a:t>  .</a:t>
            </a:r>
            <a:r>
              <a:rPr lang="en-US" b="1" dirty="0" err="1" smtClean="0">
                <a:solidFill>
                  <a:srgbClr val="FFC000"/>
                </a:solidFill>
              </a:rPr>
              <a:t>docker</a:t>
            </a:r>
            <a:r>
              <a:rPr lang="en-US" b="1" dirty="0" smtClean="0">
                <a:solidFill>
                  <a:srgbClr val="FFC000"/>
                </a:solidFill>
              </a:rPr>
              <a:t> build -t backend </a:t>
            </a:r>
          </a:p>
          <a:p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</a:t>
            </a:r>
            <a:r>
              <a:rPr lang="en-US" b="1" dirty="0" smtClean="0">
                <a:solidFill>
                  <a:schemeClr val="bg1"/>
                </a:solidFill>
              </a:rPr>
              <a:t>  </a:t>
            </a:r>
            <a:r>
              <a:rPr lang="en-US" b="1" dirty="0" err="1" smtClean="0">
                <a:solidFill>
                  <a:srgbClr val="FFC000"/>
                </a:solidFill>
              </a:rPr>
              <a:t>docker</a:t>
            </a:r>
            <a:r>
              <a:rPr lang="en-US" b="1" dirty="0" smtClean="0">
                <a:solidFill>
                  <a:srgbClr val="FFC000"/>
                </a:solidFill>
              </a:rPr>
              <a:t> run -p 5000:5000 backend </a:t>
            </a:r>
          </a:p>
          <a:p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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rgbClr val="FFC000"/>
                </a:solidFill>
              </a:rPr>
              <a:t>docker</a:t>
            </a:r>
            <a:r>
              <a:rPr lang="en-US" b="1" dirty="0" smtClean="0">
                <a:solidFill>
                  <a:srgbClr val="FFC000"/>
                </a:solidFill>
              </a:rPr>
              <a:t> network create </a:t>
            </a:r>
            <a:r>
              <a:rPr lang="en-US" b="1" dirty="0" err="1" smtClean="0">
                <a:solidFill>
                  <a:srgbClr val="FFC000"/>
                </a:solidFill>
              </a:rPr>
              <a:t>docker</a:t>
            </a:r>
            <a:r>
              <a:rPr lang="en-US" b="1" dirty="0" smtClean="0">
                <a:solidFill>
                  <a:srgbClr val="FFC000"/>
                </a:solidFill>
              </a:rPr>
              <a:t>-network</a:t>
            </a:r>
          </a:p>
          <a:p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</a:t>
            </a:r>
            <a:r>
              <a:rPr lang="en-US" b="1" dirty="0" smtClean="0">
                <a:solidFill>
                  <a:srgbClr val="FFC000"/>
                </a:solidFill>
                <a:sym typeface="Wingdings" pitchFamily="2" charset="2"/>
              </a:rPr>
              <a:t>  </a:t>
            </a:r>
            <a:r>
              <a:rPr lang="en-US" b="1" dirty="0" err="1" smtClean="0">
                <a:solidFill>
                  <a:srgbClr val="FFC000"/>
                </a:solidFill>
              </a:rPr>
              <a:t>docker</a:t>
            </a:r>
            <a:r>
              <a:rPr lang="en-US" b="1" dirty="0" smtClean="0">
                <a:solidFill>
                  <a:srgbClr val="FFC000"/>
                </a:solidFill>
              </a:rPr>
              <a:t> run --name m-backend --network node-network -p 5000:5000 m-   backend</a:t>
            </a:r>
          </a:p>
          <a:p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</a:t>
            </a:r>
            <a:r>
              <a:rPr lang="en-US" b="1" dirty="0" smtClean="0">
                <a:solidFill>
                  <a:srgbClr val="FFC000"/>
                </a:solidFill>
                <a:sym typeface="Wingdings" pitchFamily="2" charset="2"/>
              </a:rPr>
              <a:t>  </a:t>
            </a:r>
            <a:r>
              <a:rPr lang="en-US" b="1" dirty="0" err="1" smtClean="0">
                <a:solidFill>
                  <a:srgbClr val="FFC000"/>
                </a:solidFill>
              </a:rPr>
              <a:t>docker</a:t>
            </a:r>
            <a:r>
              <a:rPr lang="en-US" b="1" dirty="0" smtClean="0">
                <a:solidFill>
                  <a:srgbClr val="FFC000"/>
                </a:solidFill>
              </a:rPr>
              <a:t> build -t m-backend </a:t>
            </a:r>
            <a:r>
              <a:rPr lang="en-US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.</a:t>
            </a:r>
            <a:endParaRPr lang="en-US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54" y="152400"/>
            <a:ext cx="8051292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0659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"/>
            <a:ext cx="76200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-27432" y="2667000"/>
            <a:ext cx="1162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Stop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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3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3083314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00B050"/>
                </a:solidFill>
              </a:rPr>
              <a:t>Mongodb</a:t>
            </a:r>
            <a:r>
              <a:rPr lang="en-US" b="1" dirty="0" smtClean="0">
                <a:solidFill>
                  <a:srgbClr val="00B050"/>
                </a:solidFill>
              </a:rPr>
              <a:t> Connections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452646"/>
            <a:ext cx="796925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0041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352" y="120134"/>
            <a:ext cx="1200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Stop</a:t>
            </a:r>
            <a:r>
              <a:rPr lang="en-US" b="1" dirty="0" smtClean="0">
                <a:solidFill>
                  <a:srgbClr val="FFC000"/>
                </a:solidFill>
                <a:sym typeface="Wingdings" pitchFamily="2" charset="2"/>
              </a:rPr>
              <a:t> 4</a:t>
            </a:r>
            <a:r>
              <a:rPr lang="en-US" b="1" dirty="0" smtClean="0">
                <a:solidFill>
                  <a:srgbClr val="FFC000"/>
                </a:solidFill>
              </a:rPr>
              <a:t> </a:t>
            </a:r>
            <a:endParaRPr lang="en-US" b="1" dirty="0">
              <a:solidFill>
                <a:srgbClr val="FFC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27" y="1143000"/>
            <a:ext cx="84582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20259" y="609600"/>
            <a:ext cx="2326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Postman Connection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2075" y="5105400"/>
            <a:ext cx="34884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>
                <a:solidFill>
                  <a:schemeClr val="accent5">
                    <a:lumMod val="50000"/>
                  </a:schemeClr>
                </a:solidFill>
              </a:rPr>
              <a:t>Docker</a:t>
            </a: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 network create</a:t>
            </a:r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87" y="5867400"/>
            <a:ext cx="61468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1118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228600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chemeClr val="accent5"/>
                </a:solidFill>
              </a:rPr>
              <a:t>MongoDB</a:t>
            </a:r>
            <a:r>
              <a:rPr lang="en-US" b="1" dirty="0" smtClean="0">
                <a:solidFill>
                  <a:schemeClr val="accent5"/>
                </a:solidFill>
              </a:rPr>
              <a:t> Create</a:t>
            </a:r>
            <a:endParaRPr lang="en-US" b="1" dirty="0">
              <a:solidFill>
                <a:schemeClr val="accent5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2" y="597932"/>
            <a:ext cx="8934450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" y="1752600"/>
            <a:ext cx="8502650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76200" y="6337006"/>
            <a:ext cx="120097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Stop </a:t>
            </a:r>
            <a:r>
              <a:rPr lang="en-US" b="1" dirty="0" smtClean="0">
                <a:solidFill>
                  <a:schemeClr val="tx2"/>
                </a:solidFill>
                <a:sym typeface="Wingdings" pitchFamily="2" charset="2"/>
              </a:rPr>
              <a:t> 5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4201" y="5105400"/>
            <a:ext cx="6477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mongo backend</a:t>
            </a:r>
          </a:p>
          <a:p>
            <a:endParaRPr lang="en-US" b="1" dirty="0" smtClean="0">
              <a:solidFill>
                <a:srgbClr val="FFFF00"/>
              </a:solidFill>
            </a:endParaRPr>
          </a:p>
          <a:p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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C000"/>
                </a:solidFill>
              </a:rPr>
              <a:t>docker</a:t>
            </a:r>
            <a:r>
              <a:rPr lang="en-US" b="1" dirty="0" smtClean="0">
                <a:solidFill>
                  <a:srgbClr val="FFC000"/>
                </a:solidFill>
              </a:rPr>
              <a:t> run --name mongo -d -p  27017:27017 mongo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434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152400"/>
            <a:ext cx="3506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Node and </a:t>
            </a:r>
            <a:r>
              <a:rPr lang="en-US" dirty="0" err="1" smtClean="0">
                <a:solidFill>
                  <a:srgbClr val="FFFF00"/>
                </a:solidFill>
              </a:rPr>
              <a:t>MongoDB</a:t>
            </a:r>
            <a:r>
              <a:rPr lang="en-US" dirty="0" smtClean="0">
                <a:solidFill>
                  <a:srgbClr val="FFFF00"/>
                </a:solidFill>
              </a:rPr>
              <a:t> Connection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49" y="609600"/>
            <a:ext cx="835025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57849" y="3168496"/>
            <a:ext cx="4365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Backend running to http://localhost:5000</a:t>
            </a:r>
            <a:r>
              <a:rPr lang="en-US" dirty="0" smtClean="0"/>
              <a:t>/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97067"/>
            <a:ext cx="8458200" cy="259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67304" y="3537828"/>
            <a:ext cx="2531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chemeClr val="tx1">
                    <a:lumMod val="95000"/>
                  </a:schemeClr>
                </a:solidFill>
              </a:rPr>
              <a:t>MongoDB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</a:rPr>
              <a:t> Insert Data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3354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1165</TotalTime>
  <Words>636</Words>
  <Application>Microsoft Office PowerPoint</Application>
  <PresentationFormat>On-screen Show (4:3)</PresentationFormat>
  <Paragraphs>155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Perspective</vt:lpstr>
      <vt:lpstr>   Docker-Compose MERN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Compose</dc:title>
  <dc:creator>USER</dc:creator>
  <cp:lastModifiedBy>USER</cp:lastModifiedBy>
  <cp:revision>24</cp:revision>
  <dcterms:created xsi:type="dcterms:W3CDTF">2025-04-21T18:07:02Z</dcterms:created>
  <dcterms:modified xsi:type="dcterms:W3CDTF">2025-04-22T13:32:53Z</dcterms:modified>
</cp:coreProperties>
</file>