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BBD437-BE92-4D89-AF36-A140210AD3A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5E9143A-8FEB-433C-B837-AF8E0FF145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3886200"/>
            <a:ext cx="539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JENKINS PROJECTS CICD with SCM </a:t>
            </a:r>
            <a:endParaRPr lang="en-US" sz="2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4824" y="1664732"/>
            <a:ext cx="2334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Task  09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69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Select the </a:t>
            </a:r>
            <a:r>
              <a:rPr lang="en-US" b="1" dirty="0" err="1" smtClean="0">
                <a:solidFill>
                  <a:schemeClr val="bg1"/>
                </a:solidFill>
              </a:rPr>
              <a:t>pipelinedeclarative</a:t>
            </a:r>
            <a:r>
              <a:rPr lang="en-US" b="1" dirty="0" smtClean="0">
                <a:solidFill>
                  <a:schemeClr val="bg1"/>
                </a:solidFill>
              </a:rPr>
              <a:t> project go to Configure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733800" y="750332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1430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First i have to write the Description (project name) then got to pipeline</a:t>
            </a:r>
          </a:p>
          <a:p>
            <a:r>
              <a:rPr lang="en-US" b="1" dirty="0" smtClean="0"/>
              <a:t>In the pipeline I add the Build steps  ---- choose the  </a:t>
            </a:r>
            <a:r>
              <a:rPr lang="en-US" b="1" dirty="0" err="1" smtClean="0">
                <a:solidFill>
                  <a:srgbClr val="FF0000"/>
                </a:solidFill>
              </a:rPr>
              <a:t>mysecundpipeline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Write a code using Declarative pipeline syntax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95528" y="2362200"/>
            <a:ext cx="77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490267" y="2425708"/>
            <a:ext cx="43692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2100" y="2895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pipeline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agent any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stages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stage('checkout')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{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1538" y="5197828"/>
            <a:ext cx="7348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</a:t>
            </a:r>
            <a:r>
              <a:rPr lang="en-US" b="1" dirty="0" err="1" smtClean="0">
                <a:solidFill>
                  <a:schemeClr val="bg1"/>
                </a:solidFill>
              </a:rPr>
              <a:t>git</a:t>
            </a:r>
            <a:r>
              <a:rPr lang="en-US" b="1" dirty="0" smtClean="0">
                <a:solidFill>
                  <a:schemeClr val="bg1"/>
                </a:solidFill>
              </a:rPr>
              <a:t> 'https://github.com/</a:t>
            </a:r>
            <a:r>
              <a:rPr lang="en-US" b="1" dirty="0" err="1" smtClean="0">
                <a:solidFill>
                  <a:schemeClr val="bg1"/>
                </a:solidFill>
              </a:rPr>
              <a:t>jglick</a:t>
            </a:r>
            <a:r>
              <a:rPr lang="en-US" b="1" dirty="0" smtClean="0">
                <a:solidFill>
                  <a:schemeClr val="bg1"/>
                </a:solidFill>
              </a:rPr>
              <a:t>/simple-maven-project-with-</a:t>
            </a:r>
            <a:r>
              <a:rPr lang="en-US" b="1" dirty="0" err="1" smtClean="0">
                <a:solidFill>
                  <a:schemeClr val="bg1"/>
                </a:solidFill>
              </a:rPr>
              <a:t>tests.git</a:t>
            </a:r>
            <a:r>
              <a:rPr lang="en-US" b="1" dirty="0" smtClean="0">
                <a:solidFill>
                  <a:schemeClr val="bg1"/>
                </a:solidFill>
              </a:rPr>
              <a:t>‘ //repository </a:t>
            </a:r>
            <a:r>
              <a:rPr lang="en-US" b="1" dirty="0" err="1" smtClean="0">
                <a:solidFill>
                  <a:schemeClr val="bg1"/>
                </a:solidFill>
              </a:rPr>
              <a:t>url</a:t>
            </a:r>
            <a:r>
              <a:rPr lang="en-US" b="1" dirty="0" smtClean="0">
                <a:solidFill>
                  <a:schemeClr val="bg1"/>
                </a:solidFill>
              </a:rPr>
              <a:t> used to get a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4449" y="60960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stage('build')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echo '</a:t>
            </a:r>
            <a:r>
              <a:rPr lang="en-US" b="1" dirty="0" err="1" smtClean="0">
                <a:solidFill>
                  <a:schemeClr val="bg1"/>
                </a:solidFill>
              </a:rPr>
              <a:t>buildjenkinsjob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chemeClr val="bg1"/>
                </a:solidFill>
              </a:rPr>
              <a:t>stage('test')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echo '</a:t>
            </a:r>
            <a:r>
              <a:rPr lang="en-US" b="1" dirty="0" err="1" smtClean="0">
                <a:solidFill>
                  <a:schemeClr val="bg1"/>
                </a:solidFill>
              </a:rPr>
              <a:t>testjenkinsjob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stage('deploy')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echo '</a:t>
            </a:r>
            <a:r>
              <a:rPr lang="en-US" b="1" dirty="0" err="1" smtClean="0">
                <a:solidFill>
                  <a:schemeClr val="bg1"/>
                </a:solidFill>
              </a:rPr>
              <a:t>deployjenkinsjob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95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images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619268"/>
            <a:ext cx="8153400" cy="47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5562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Apply and Save the configuration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04032" y="5920264"/>
            <a:ext cx="353568" cy="57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286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 the Jenkins Job: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838200"/>
            <a:ext cx="340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Run a job click the Build Now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8990" y="1307068"/>
            <a:ext cx="7112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This is take a time to run a program to execute the result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66800" y="1624584"/>
            <a:ext cx="451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This is the build for pipeline job </a:t>
            </a:r>
            <a:r>
              <a:rPr lang="en-US" b="1" dirty="0" err="1" smtClean="0"/>
              <a:t>jenkins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59500" cy="367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0" y="5867400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Check the output: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304800"/>
            <a:ext cx="437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Finally get the build success for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86125"/>
            <a:ext cx="59436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8525"/>
            <a:ext cx="59436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" y="838200"/>
            <a:ext cx="854094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198" y="4419600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834" y="4876800"/>
            <a:ext cx="472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Pipeline script with </a:t>
            </a:r>
            <a:r>
              <a:rPr lang="en-US" b="1" dirty="0" smtClean="0">
                <a:solidFill>
                  <a:schemeClr val="accent3"/>
                </a:solidFill>
              </a:rPr>
              <a:t>SCM: Declarative type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602" y="5233863"/>
            <a:ext cx="8170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</a:schemeClr>
                </a:solidFill>
              </a:rPr>
              <a:t>We have to follow the above steps </a:t>
            </a:r>
            <a:r>
              <a:rPr lang="en-US" sz="1600" b="1" dirty="0" err="1" smtClean="0">
                <a:solidFill>
                  <a:schemeClr val="tx1">
                    <a:lumMod val="85000"/>
                  </a:schemeClr>
                </a:solidFill>
              </a:rPr>
              <a:t>upto</a:t>
            </a:r>
            <a:r>
              <a:rPr lang="en-US" sz="1600" b="1" dirty="0" smtClean="0">
                <a:solidFill>
                  <a:schemeClr val="tx1">
                    <a:lumMod val="85000"/>
                  </a:schemeClr>
                </a:solidFill>
              </a:rPr>
              <a:t> pipeline then choose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pipelinescript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scm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465" y="5715000"/>
            <a:ext cx="87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Steps :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900"/>
            <a:ext cx="8686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4038600"/>
            <a:ext cx="79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PATH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3434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Path configuration don in the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Adnvance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: file name should be write “</a:t>
            </a:r>
            <a:r>
              <a:rPr lang="en-US" b="1" dirty="0" err="1" smtClean="0">
                <a:solidFill>
                  <a:schemeClr val="bg1"/>
                </a:solidFill>
              </a:rPr>
              <a:t>Jenkinfile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738378"/>
            <a:ext cx="429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Verify the Filename </a:t>
            </a:r>
            <a:r>
              <a:rPr lang="en-US" b="1" dirty="0" err="1" smtClean="0"/>
              <a:t>git</a:t>
            </a:r>
            <a:r>
              <a:rPr lang="en-US" b="1" dirty="0" smtClean="0"/>
              <a:t> hub repository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92" y="5334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r>
              <a:rPr lang="en-US" b="1" dirty="0" smtClean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jenkinfile</a:t>
            </a:r>
            <a:r>
              <a:rPr lang="en-US" b="1" dirty="0" smtClean="0">
                <a:solidFill>
                  <a:schemeClr val="bg1"/>
                </a:solidFill>
              </a:rPr>
              <a:t> creation: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384" y="5747034"/>
            <a:ext cx="8708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Locally created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Jenkinsfile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without any extension (using any editor) inside the file write a code then finally moved or  pushed into the </a:t>
            </a:r>
            <a:r>
              <a:rPr lang="en-US" sz="1600" b="1" dirty="0" err="1" smtClean="0">
                <a:solidFill>
                  <a:schemeClr val="bg1"/>
                </a:solidFill>
              </a:rPr>
              <a:t>GitHub</a:t>
            </a:r>
            <a:r>
              <a:rPr lang="en-US" sz="1600" b="1" dirty="0" smtClean="0">
                <a:solidFill>
                  <a:schemeClr val="bg1"/>
                </a:solidFill>
              </a:rPr>
              <a:t> Repository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029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Code already written into the Jenkins file save it then push.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486400"/>
            <a:ext cx="75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019800"/>
            <a:ext cx="4292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write this script using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 smtClean="0">
                <a:solidFill>
                  <a:srgbClr val="FFC000"/>
                </a:solidFill>
              </a:rPr>
              <a:t>ipeline Syntax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1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524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pipeline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agent any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tools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maven 'Maven' // Optional: remove if not using Maven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stages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stage('Checkout')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</a:t>
            </a:r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2731919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https://github.com/Surya-coder-23/pipeline-scm.git', branch: 'main'  // clone the repository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0396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stage('Build')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</a:t>
            </a:r>
            <a:r>
              <a:rPr lang="en-US" b="1" dirty="0" err="1" smtClean="0">
                <a:solidFill>
                  <a:schemeClr val="bg1"/>
                </a:solidFill>
              </a:rPr>
              <a:t>sh</a:t>
            </a:r>
            <a:r>
              <a:rPr lang="en-US" b="1" dirty="0" smtClean="0">
                <a:solidFill>
                  <a:schemeClr val="bg1"/>
                </a:solidFill>
              </a:rPr>
              <a:t> '</a:t>
            </a:r>
            <a:r>
              <a:rPr lang="en-US" b="1" dirty="0" err="1" smtClean="0">
                <a:solidFill>
                  <a:schemeClr val="bg1"/>
                </a:solidFill>
              </a:rPr>
              <a:t>mvn</a:t>
            </a:r>
            <a:r>
              <a:rPr lang="en-US" b="1" dirty="0" smtClean="0">
                <a:solidFill>
                  <a:schemeClr val="bg1"/>
                </a:solidFill>
              </a:rPr>
              <a:t> clean install'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4343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    stage('Test')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</a:t>
            </a:r>
            <a:r>
              <a:rPr lang="en-US" b="1" dirty="0" err="1" smtClean="0">
                <a:solidFill>
                  <a:schemeClr val="bg1"/>
                </a:solidFill>
              </a:rPr>
              <a:t>sh</a:t>
            </a:r>
            <a:r>
              <a:rPr lang="en-US" b="1" dirty="0" smtClean="0">
                <a:solidFill>
                  <a:schemeClr val="bg1"/>
                </a:solidFill>
              </a:rPr>
              <a:t> '</a:t>
            </a:r>
            <a:r>
              <a:rPr lang="en-US" b="1" dirty="0" err="1" smtClean="0">
                <a:solidFill>
                  <a:schemeClr val="bg1"/>
                </a:solidFill>
              </a:rPr>
              <a:t>mvn</a:t>
            </a:r>
            <a:r>
              <a:rPr lang="en-US" b="1" dirty="0" smtClean="0">
                <a:solidFill>
                  <a:schemeClr val="bg1"/>
                </a:solidFill>
              </a:rPr>
              <a:t> test'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06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Jenkins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826532"/>
            <a:ext cx="2327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Jenkin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installation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82653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Os-ubuntu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71568" y="906828"/>
            <a:ext cx="33988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371600"/>
            <a:ext cx="74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917" y="1740932"/>
            <a:ext cx="1942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Java installation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59090" y="1832241"/>
            <a:ext cx="377820" cy="297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5896" y="1735229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Jdk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USER\Pictures\Screenshots\Screenshot (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9" y="2286000"/>
            <a:ext cx="700405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58562" y="3886200"/>
            <a:ext cx="228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Jenkin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installation: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8091" y="42555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CMD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8508" y="4255532"/>
            <a:ext cx="481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SUDO </a:t>
            </a:r>
            <a:r>
              <a:rPr lang="en-US" dirty="0" err="1" smtClean="0">
                <a:solidFill>
                  <a:srgbClr val="FFFF00"/>
                </a:solidFill>
              </a:rPr>
              <a:t>Systemctl</a:t>
            </a:r>
            <a:r>
              <a:rPr lang="en-US" dirty="0" smtClean="0">
                <a:solidFill>
                  <a:srgbClr val="FFFF00"/>
                </a:solidFill>
              </a:rPr>
              <a:t> Enable and Start the Jenkins :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Users\USER\Pictures\Screenshots\Screenshot (7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24864"/>
            <a:ext cx="8039057" cy="203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381000"/>
            <a:ext cx="441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stage('Package')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steps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</a:t>
            </a:r>
            <a:r>
              <a:rPr lang="en-US" b="1" dirty="0" err="1" smtClean="0">
                <a:solidFill>
                  <a:schemeClr val="bg1"/>
                </a:solidFill>
              </a:rPr>
              <a:t>sh</a:t>
            </a:r>
            <a:r>
              <a:rPr lang="en-US" b="1" dirty="0" smtClean="0">
                <a:solidFill>
                  <a:schemeClr val="bg1"/>
                </a:solidFill>
              </a:rPr>
              <a:t> '</a:t>
            </a:r>
            <a:r>
              <a:rPr lang="en-US" b="1" dirty="0" err="1" smtClean="0">
                <a:solidFill>
                  <a:schemeClr val="bg1"/>
                </a:solidFill>
              </a:rPr>
              <a:t>mvn</a:t>
            </a:r>
            <a:r>
              <a:rPr lang="en-US" b="1" dirty="0" smtClean="0">
                <a:solidFill>
                  <a:schemeClr val="bg1"/>
                </a:solidFill>
              </a:rPr>
              <a:t> package'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}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post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success {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966323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echo 'Build completed successfully file created by SURYA .‘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856" y="36583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failure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echo 'Build failed!'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always {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487633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junit</a:t>
            </a:r>
            <a:r>
              <a:rPr lang="en-US" b="1" dirty="0" smtClean="0">
                <a:solidFill>
                  <a:schemeClr val="bg1"/>
                </a:solidFill>
              </a:rPr>
              <a:t> '**/target/surefire-reports/*.xml'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</a:t>
            </a:r>
            <a:r>
              <a:rPr lang="en-US" b="1" dirty="0" err="1" smtClean="0">
                <a:solidFill>
                  <a:schemeClr val="bg1"/>
                </a:solidFill>
              </a:rPr>
              <a:t>archiveArtifacts</a:t>
            </a:r>
            <a:r>
              <a:rPr lang="en-US" b="1" dirty="0" smtClean="0">
                <a:solidFill>
                  <a:schemeClr val="bg1"/>
                </a:solidFill>
              </a:rPr>
              <a:t> '**/target/*.jar'     // jar file configuration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196334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Save</a:t>
            </a:r>
            <a:r>
              <a:rPr lang="en-US" sz="2400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pply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688479"/>
            <a:ext cx="227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Buildnow</a:t>
            </a:r>
            <a:r>
              <a:rPr lang="en-US" dirty="0" smtClean="0"/>
              <a:t> the Project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391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3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103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Output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08024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3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259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Pipeline Console View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26532"/>
            <a:ext cx="7467600" cy="43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6303" y="6019800"/>
            <a:ext cx="260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Finally out put  Pipeline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514600"/>
            <a:ext cx="35990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THE END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4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201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LOGIN JENKINS: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838" y="1295400"/>
            <a:ext cx="681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 to browser put public </a:t>
            </a:r>
            <a:r>
              <a:rPr lang="en-US" dirty="0" err="1" smtClean="0"/>
              <a:t>ip</a:t>
            </a:r>
            <a:r>
              <a:rPr lang="en-US" dirty="0" smtClean="0"/>
              <a:t> address with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8080 </a:t>
            </a:r>
            <a:r>
              <a:rPr lang="en-US" dirty="0" smtClean="0"/>
              <a:t>port number default</a:t>
            </a:r>
            <a:endParaRPr lang="en-US" dirty="0"/>
          </a:p>
        </p:txBody>
      </p:sp>
      <p:pic>
        <p:nvPicPr>
          <p:cNvPr id="2050" name="Picture 2" descr="C:\Users\USER\Pictures\Screenshots\Screenshot (7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32750" cy="427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424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How to get  the Administrator Password 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Copy the path go to machine using cat command to get the code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1447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CMD         SUDO CAT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371600" y="1464748"/>
            <a:ext cx="489204" cy="29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875002"/>
            <a:ext cx="172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Configuration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352800"/>
            <a:ext cx="4282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Set the username and password (own)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56858" y="3722132"/>
            <a:ext cx="255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Plugin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installations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075" name="Picture 3" descr="C:\Users\USER\Pictures\Screenshots\Screenshot (7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" y="4094512"/>
            <a:ext cx="8266176" cy="23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Pictures\Screenshots\file-4\Screenshot (5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7252"/>
            <a:ext cx="8438388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After completing the installation, you have to moved to set username and password </a:t>
            </a:r>
            <a:endParaRPr lang="en-US" sz="1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4424" y="5334000"/>
            <a:ext cx="333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URL: http://youripadress:8080/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714262"/>
            <a:ext cx="274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ready to use the </a:t>
            </a:r>
            <a:r>
              <a:rPr lang="en-US" b="1" dirty="0" err="1" smtClean="0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631" y="6085380"/>
            <a:ext cx="309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Finally get </a:t>
            </a:r>
            <a:r>
              <a:rPr lang="en-US" b="1" dirty="0" err="1" smtClean="0">
                <a:solidFill>
                  <a:schemeClr val="bg1"/>
                </a:solidFill>
              </a:rPr>
              <a:t>Jenkin</a:t>
            </a:r>
            <a:r>
              <a:rPr lang="en-US" b="1" dirty="0" smtClean="0">
                <a:solidFill>
                  <a:schemeClr val="bg1"/>
                </a:solidFill>
              </a:rPr>
              <a:t> job page: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1"/>
            <a:ext cx="8001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288" y="5763924"/>
            <a:ext cx="6611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Global tools configuration: via </a:t>
            </a:r>
            <a:r>
              <a:rPr lang="en-US" b="1" dirty="0" err="1" smtClean="0">
                <a:solidFill>
                  <a:schemeClr val="bg1"/>
                </a:solidFill>
              </a:rPr>
              <a:t>Managejenkins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1.Maven tool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2.Git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3.jdk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911" y="1524000"/>
            <a:ext cx="96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Images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4668"/>
            <a:ext cx="8077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0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77240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/>
          <p:nvPr/>
        </p:nvCxnSpPr>
        <p:spPr>
          <a:xfrm flipV="1">
            <a:off x="1219200" y="2209800"/>
            <a:ext cx="457200" cy="76200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INSTALLATION AND CONFIGURATION COMPLETED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19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creation: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19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CI/CD PIPELINE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11516" y="1447800"/>
            <a:ext cx="342042" cy="394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3558" y="1473232"/>
            <a:ext cx="19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SCRIPTED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0327" y="1489210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DECLARTIVE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466810" y="1489210"/>
            <a:ext cx="489204" cy="31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4014" y="1882849"/>
            <a:ext cx="8759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i have to create the ci/cd pipeline project based on the below mentioned steps: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8949" y="2362200"/>
            <a:ext cx="4572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	Got to Jenkins 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DASHBOARD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126136" y="2701564"/>
            <a:ext cx="399288" cy="244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7634" y="3624596"/>
            <a:ext cx="273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name: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mysecundpipeline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78920" y="3280172"/>
            <a:ext cx="2937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19155" y="3993928"/>
            <a:ext cx="457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Select the which type of project: pipeline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29440"/>
            <a:ext cx="8302786" cy="212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Down Arrow 16"/>
          <p:cNvSpPr/>
          <p:nvPr/>
        </p:nvSpPr>
        <p:spPr>
          <a:xfrm>
            <a:off x="3087624" y="4363260"/>
            <a:ext cx="385016" cy="30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206</TotalTime>
  <Words>629</Words>
  <Application>Microsoft Office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2025-04-18T06:32:12Z</dcterms:created>
  <dcterms:modified xsi:type="dcterms:W3CDTF">2025-04-18T09:58:36Z</dcterms:modified>
</cp:coreProperties>
</file>