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embeddedFontLst>
    <p:embeddedFont>
      <p:font typeface="Anton" pitchFamily="2" charset="0"/>
      <p:regular r:id="rId13"/>
    </p:embeddedFont>
    <p:embeddedFont>
      <p:font typeface="Fira Sans" panose="020B0503050000020004" pitchFamily="34" charset="0"/>
      <p:regular r:id="rId14"/>
    </p:embeddedFont>
    <p:embeddedFont>
      <p:font typeface="Tw Cen MT" panose="020B0602020104020603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00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29D48-8D45-A3EB-FAD9-A720B60A5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B7C1C0-2C93-AAC0-F57B-72A702F56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A3B1E9-4CD4-7173-B385-3316458FA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AA968-8F8A-B05A-515D-5F2D398B6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4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86792-A0DA-14C6-8D7E-39F0B8BFA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49E69E-DC7C-FB56-616D-C63CF781D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023E2A-8696-FD3C-9DCC-8649E26FF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8AD29-15C5-8EB6-C00C-E1345096C9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2766061" cy="82296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1709" y="1346836"/>
            <a:ext cx="10549890" cy="2865120"/>
          </a:xfrm>
        </p:spPr>
        <p:txBody>
          <a:bodyPr anchor="b">
            <a:normAutofit/>
          </a:bodyPr>
          <a:lstStyle>
            <a:lvl1pPr algn="l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1709" y="4322446"/>
            <a:ext cx="10549890" cy="1986914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2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3013" y="6492242"/>
            <a:ext cx="3291840" cy="43815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1709" y="6492242"/>
            <a:ext cx="6149863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76294" y="6492239"/>
            <a:ext cx="925307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032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5165597"/>
            <a:ext cx="11894826" cy="983226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9693" y="727711"/>
            <a:ext cx="11894825" cy="39597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84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37" y="6148824"/>
            <a:ext cx="11893031" cy="818966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932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748" y="731520"/>
            <a:ext cx="11887146" cy="4114800"/>
          </a:xfrm>
        </p:spPr>
        <p:txBody>
          <a:bodyPr anchor="ctr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5303519"/>
            <a:ext cx="11885351" cy="1645919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475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19"/>
            <a:ext cx="11163302" cy="3298115"/>
          </a:xfrm>
        </p:spPr>
        <p:txBody>
          <a:bodyPr anchor="ctr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038668"/>
            <a:ext cx="10502759" cy="65876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5171903"/>
            <a:ext cx="11887202" cy="1787395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84214" y="87887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44844" y="33179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6459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2560850"/>
            <a:ext cx="11887201" cy="3014202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37" y="5589186"/>
            <a:ext cx="11885406" cy="1368773"/>
          </a:xfrm>
        </p:spPr>
        <p:txBody>
          <a:bodyPr anchor="t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118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11887198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69693" y="3209356"/>
            <a:ext cx="3836279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3502" y="4032316"/>
            <a:ext cx="3850482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7720" y="3213162"/>
            <a:ext cx="3821262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05056" y="4036122"/>
            <a:ext cx="3834996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22930" y="3209356"/>
            <a:ext cx="3833962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22930" y="4032316"/>
            <a:ext cx="3833962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87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69694" y="731520"/>
            <a:ext cx="11887199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69696" y="5285515"/>
            <a:ext cx="3834288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69696" y="3200398"/>
            <a:ext cx="3834288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69696" y="5977030"/>
            <a:ext cx="3834288" cy="98141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864" y="5285515"/>
            <a:ext cx="3840480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386864" y="3200398"/>
            <a:ext cx="3838728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85112" y="5977029"/>
            <a:ext cx="3840480" cy="972410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23081" y="5285514"/>
            <a:ext cx="3828889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422931" y="3200398"/>
            <a:ext cx="3833963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422930" y="5977025"/>
            <a:ext cx="3833962" cy="972414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850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144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50881" y="731520"/>
            <a:ext cx="2406013" cy="62179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692" y="731520"/>
            <a:ext cx="9298308" cy="62179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7345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958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24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7212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998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192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51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608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304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43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1703072"/>
            <a:ext cx="11887200" cy="3423284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3" y="5309235"/>
            <a:ext cx="11887200" cy="1649731"/>
          </a:xfrm>
        </p:spPr>
        <p:txBody>
          <a:bodyPr>
            <a:normAutofit/>
          </a:bodyPr>
          <a:lstStyle>
            <a:lvl1pPr marL="0" indent="0">
              <a:buNone/>
              <a:defRPr sz="216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807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693" y="2699383"/>
            <a:ext cx="5854067" cy="4250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1" y="2699383"/>
            <a:ext cx="5850253" cy="4250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5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742952"/>
            <a:ext cx="11887200" cy="17735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023" y="2699383"/>
            <a:ext cx="5579740" cy="9886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9693" y="3688077"/>
            <a:ext cx="5854069" cy="3261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970" y="2699382"/>
            <a:ext cx="5575922" cy="9886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688077"/>
            <a:ext cx="5850252" cy="3261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130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966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78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47" y="731521"/>
            <a:ext cx="4627244" cy="1967861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441" y="711199"/>
            <a:ext cx="7069451" cy="62382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047" y="2699383"/>
            <a:ext cx="4627244" cy="425005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443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7121410" cy="1967863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56865" y="731522"/>
            <a:ext cx="4400028" cy="62179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2699383"/>
            <a:ext cx="7121413" cy="425005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526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7146" y="1"/>
            <a:ext cx="14464666" cy="82296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695" y="742222"/>
            <a:ext cx="11887198" cy="1774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5" y="2699384"/>
            <a:ext cx="11887199" cy="425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8305" y="7059932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9694" y="7059931"/>
            <a:ext cx="748717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31586" y="7059929"/>
            <a:ext cx="9253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35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432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SzPct val="125000"/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89" y="183820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FFF0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Password Strength Assessment Tool</a:t>
            </a:r>
            <a:endParaRPr lang="en-US" sz="4450" dirty="0">
              <a:solidFill>
                <a:srgbClr val="FFFF00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3597886"/>
            <a:ext cx="7556421" cy="2129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Student name:</a:t>
            </a:r>
            <a:r>
              <a:rPr lang="en-US" sz="2000" b="0" i="0" dirty="0"/>
              <a:t> </a:t>
            </a:r>
            <a:r>
              <a:rPr lang="en-US" sz="2000" b="0" i="0" dirty="0" err="1"/>
              <a:t>Suryansh</a:t>
            </a:r>
            <a:r>
              <a:rPr lang="en-US" sz="2000" b="0" i="0" dirty="0"/>
              <a:t> Chauhan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0" i="0" dirty="0"/>
              <a:t>Guide Name: </a:t>
            </a:r>
            <a:r>
              <a:rPr lang="en-US" sz="2000" dirty="0"/>
              <a:t>MR NISHANT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University Roll.no: 2418014  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Class Roll.no : 52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Class: I1        Department: </a:t>
            </a:r>
            <a:r>
              <a:rPr lang="en-US" sz="2000" dirty="0" err="1"/>
              <a:t>B.tech</a:t>
            </a:r>
            <a:r>
              <a:rPr lang="en-US" sz="2000" dirty="0"/>
              <a:t>(CSE)  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Graphic Era Hill University</a:t>
            </a:r>
          </a:p>
        </p:txBody>
      </p:sp>
      <p:sp>
        <p:nvSpPr>
          <p:cNvPr id="7" name="Text 3"/>
          <p:cNvSpPr/>
          <p:nvPr/>
        </p:nvSpPr>
        <p:spPr>
          <a:xfrm>
            <a:off x="6756440" y="5285661"/>
            <a:ext cx="220599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4C3F1-E3B3-348F-DB37-2071075CE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B2C3323-C3EB-40A9-E766-B0B7F5FCB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0FFB2B51-F27B-E956-48D8-15A524CFE85A}"/>
              </a:ext>
            </a:extLst>
          </p:cNvPr>
          <p:cNvSpPr/>
          <p:nvPr/>
        </p:nvSpPr>
        <p:spPr>
          <a:xfrm>
            <a:off x="7607184" y="373299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9600" u="sng" kern="0" spc="-45" dirty="0">
                <a:solidFill>
                  <a:srgbClr val="FFFF0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THANK YOU</a:t>
            </a:r>
            <a:endParaRPr lang="en-US" sz="9600" u="sng" dirty="0">
              <a:solidFill>
                <a:srgbClr val="FFFF00"/>
              </a:solidFill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B2D742EB-B3CC-DE2B-1E77-D0D99DE25CA6}"/>
              </a:ext>
            </a:extLst>
          </p:cNvPr>
          <p:cNvSpPr/>
          <p:nvPr/>
        </p:nvSpPr>
        <p:spPr>
          <a:xfrm>
            <a:off x="6280190" y="3597886"/>
            <a:ext cx="7556421" cy="2129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83F119A5-B7A6-5570-3C63-5CA6969AB307}"/>
              </a:ext>
            </a:extLst>
          </p:cNvPr>
          <p:cNvSpPr/>
          <p:nvPr/>
        </p:nvSpPr>
        <p:spPr>
          <a:xfrm>
            <a:off x="6756440" y="5285661"/>
            <a:ext cx="220599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760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B9A6B-56B9-3B54-1C36-355DAEEF9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76AAEA9-B386-0746-D20C-22CC85BB3911}"/>
              </a:ext>
            </a:extLst>
          </p:cNvPr>
          <p:cNvSpPr/>
          <p:nvPr/>
        </p:nvSpPr>
        <p:spPr>
          <a:xfrm>
            <a:off x="3816131" y="1247793"/>
            <a:ext cx="69981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6600" u="sng" kern="0" spc="-45" dirty="0">
                <a:solidFill>
                  <a:srgbClr val="FFFF0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INTRODUCTION</a:t>
            </a:r>
            <a:endParaRPr lang="en-US" sz="6600" u="sng" dirty="0">
              <a:solidFill>
                <a:srgbClr val="FFFF00"/>
              </a:solidFill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7204B7D0-1C27-7A6E-B258-5B9686B86763}"/>
              </a:ext>
            </a:extLst>
          </p:cNvPr>
          <p:cNvSpPr/>
          <p:nvPr/>
        </p:nvSpPr>
        <p:spPr>
          <a:xfrm>
            <a:off x="1797400" y="28316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chemeClr val="bg2">
                    <a:lumMod val="40000"/>
                    <a:lumOff val="60000"/>
                  </a:schemeClr>
                </a:solidFill>
                <a:latin typeface="Anton" pitchFamily="34" charset="0"/>
              </a:rPr>
              <a:t>AIM :</a:t>
            </a:r>
            <a:endParaRPr lang="en-US" sz="2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151F4591-4BC6-E26D-5D66-AEE778770886}"/>
              </a:ext>
            </a:extLst>
          </p:cNvPr>
          <p:cNvSpPr/>
          <p:nvPr/>
        </p:nvSpPr>
        <p:spPr>
          <a:xfrm>
            <a:off x="1797400" y="332258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Password Strength Assessment Tool's aim is to offer a user-friendly application for checking the strength of password. The tool lets users to find the strength of password and suggest how should the password should be created if its weak.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1DCF385F-A749-B2A1-FE68-2661624CEA1E}"/>
              </a:ext>
            </a:extLst>
          </p:cNvPr>
          <p:cNvSpPr/>
          <p:nvPr/>
        </p:nvSpPr>
        <p:spPr>
          <a:xfrm>
            <a:off x="9015752" y="4684516"/>
            <a:ext cx="35713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chemeClr val="bg2">
                    <a:lumMod val="40000"/>
                    <a:lumOff val="60000"/>
                  </a:scheme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PROBLEM STATEMENT :</a:t>
            </a:r>
            <a:endParaRPr lang="en-US" sz="2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F118E5EE-CBD1-4D2E-5D12-04AE74928078}"/>
              </a:ext>
            </a:extLst>
          </p:cNvPr>
          <p:cNvSpPr/>
          <p:nvPr/>
        </p:nvSpPr>
        <p:spPr>
          <a:xfrm>
            <a:off x="6852389" y="521446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Weak passwords are a primary reason for many cybersecurity breaches. Users often fail to understand what constitutes a strong password or lack the tools to evaluate them effectively. This project will bridge this gap by offering a tool that evaluates password strength and provides actionable recommendations, making the process intuitive and educational.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5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39430" y="1266271"/>
            <a:ext cx="69981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u="sng" kern="0" spc="-45" dirty="0">
                <a:solidFill>
                  <a:srgbClr val="FFFF0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The Power of Strong Passwords</a:t>
            </a:r>
            <a:endParaRPr lang="en-US" sz="4450" u="sng" dirty="0">
              <a:solidFill>
                <a:srgbClr val="FFFF00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797400" y="28316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chemeClr val="bg2">
                    <a:lumMod val="40000"/>
                    <a:lumOff val="60000"/>
                  </a:scheme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Securing Digital Assets</a:t>
            </a:r>
            <a:endParaRPr lang="en-US" sz="2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1797400" y="332258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Strong passwords are critical for protecting sensitive information like bank accounts, personal data, and confidential files.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015752" y="4684516"/>
            <a:ext cx="35713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chemeClr val="bg2">
                    <a:lumMod val="40000"/>
                    <a:lumOff val="60000"/>
                  </a:scheme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Preventing Unauthorized Access</a:t>
            </a:r>
            <a:endParaRPr lang="en-US" sz="2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6852389" y="521446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They act as a primary defense against unauthorized access, hindering hackers and malicious actors from exploiting vulnerabilities.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81908" y="3770051"/>
            <a:ext cx="88665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u="sng" kern="0" spc="-45" dirty="0">
                <a:solidFill>
                  <a:srgbClr val="FFFF0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Objectives: Elevating Password Security</a:t>
            </a:r>
            <a:endParaRPr lang="en-US" sz="4450" u="sng" dirty="0">
              <a:solidFill>
                <a:srgbClr val="FFFF00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539484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994410" y="5479852"/>
            <a:ext cx="10906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2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Evaluation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885259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Assess the strength of user-submitted passwords based on predefined criteria.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39484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5389721" y="5479852"/>
            <a:ext cx="164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2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Improvement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5885259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Provide clear feedback and recommendations to help users create stronger passwords.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39484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9812893" y="5479852"/>
            <a:ext cx="164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2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Enhancement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885259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Contribute to a safer digital environment by promoting the use of robust passwords.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000705" y="910694"/>
            <a:ext cx="862899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u="sng" kern="0" spc="-45" dirty="0">
                <a:solidFill>
                  <a:srgbClr val="FFFF0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Features: Defining Strong Passwords</a:t>
            </a:r>
            <a:endParaRPr lang="en-US" sz="4450" u="sng" dirty="0">
              <a:solidFill>
                <a:srgbClr val="FFFF00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2012513" y="2328252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2325296" y="27114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Length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325296" y="3138070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Minimum character count: Longer passwords are harder to guess.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566249" y="2258191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8794460" y="25355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Complexity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794460" y="2949944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Mix of uppercase, lowercase, numbers, and symbols: Diversity makes it difficult for brute force attacks.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098481" y="5278926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2359497" y="5469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Pattern Avoidance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2325294" y="6023636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No consecutive characters, keyboard patterns, or common sequences: Prevents easy guessing.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562396" y="5278925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8794459" y="5429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Dictionary Words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789209" y="5993556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Avoid using dictionary words or names: Common words are easily compromised.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3087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6600" u="sng" kern="0" spc="-45" dirty="0">
                <a:solidFill>
                  <a:srgbClr val="FFFF0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Implementation </a:t>
            </a:r>
            <a:endParaRPr lang="en-US" sz="6600" u="sng" dirty="0">
              <a:solidFill>
                <a:srgbClr val="FFFF00"/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98859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7823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Python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5272802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</a:rPr>
              <a:t>Using this programming language for Back End Implementations.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398859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4782383"/>
            <a:ext cx="31449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</a:rPr>
              <a:t>HTML, CSS and JAVASCRIPT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5272802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</a:rPr>
              <a:t>Using these languages for Front End Implementations for GUI.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32827" y="810612"/>
            <a:ext cx="5486400" cy="340354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2711" y="576858"/>
            <a:ext cx="7678579" cy="1308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u="sng" kern="0" spc="-41" dirty="0">
                <a:solidFill>
                  <a:srgbClr val="FFFF0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Algorithm: Evaluating Password Strength</a:t>
            </a:r>
            <a:endParaRPr lang="en-US" sz="4100" u="sng" dirty="0">
              <a:solidFill>
                <a:srgbClr val="FFFF00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1035248" y="2199323"/>
            <a:ext cx="22860" cy="5453301"/>
          </a:xfrm>
          <a:prstGeom prst="roundRect">
            <a:avLst>
              <a:gd name="adj" fmla="val 137388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1259324" y="2658904"/>
            <a:ext cx="732711" cy="22860"/>
          </a:xfrm>
          <a:prstGeom prst="roundRect">
            <a:avLst>
              <a:gd name="adj" fmla="val 137388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811173" y="2434828"/>
            <a:ext cx="471011" cy="471011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996315" y="2513290"/>
            <a:ext cx="100727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kern="0" spc="-25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2198251" y="2408634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21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Input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2198251" y="2861310"/>
            <a:ext cx="6213038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user enters a password.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1259324" y="4074557"/>
            <a:ext cx="732711" cy="22860"/>
          </a:xfrm>
          <a:prstGeom prst="roundRect">
            <a:avLst>
              <a:gd name="adj" fmla="val 137388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811173" y="3850481"/>
            <a:ext cx="471011" cy="471011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970598" y="3928943"/>
            <a:ext cx="152043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kern="0" spc="-25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2198251" y="3824288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21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Evaluation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2198251" y="4276963"/>
            <a:ext cx="6213038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password is analyzed against defined criteria.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259324" y="5490210"/>
            <a:ext cx="732711" cy="22860"/>
          </a:xfrm>
          <a:prstGeom prst="roundRect">
            <a:avLst>
              <a:gd name="adj" fmla="val 137388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811173" y="5266134"/>
            <a:ext cx="471011" cy="471011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970598" y="5344597"/>
            <a:ext cx="152043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kern="0" spc="-25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2198251" y="5239941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21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Score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2198251" y="5692616"/>
            <a:ext cx="6213038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strength score (weak, medium, strong) is assigned.</a:t>
            </a:r>
            <a:endParaRPr lang="en-US" sz="1600" dirty="0"/>
          </a:p>
        </p:txBody>
      </p:sp>
      <p:sp>
        <p:nvSpPr>
          <p:cNvPr id="20" name="Shape 17"/>
          <p:cNvSpPr/>
          <p:nvPr/>
        </p:nvSpPr>
        <p:spPr>
          <a:xfrm>
            <a:off x="1259324" y="6905863"/>
            <a:ext cx="732711" cy="22860"/>
          </a:xfrm>
          <a:prstGeom prst="roundRect">
            <a:avLst>
              <a:gd name="adj" fmla="val 137388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1" name="Shape 18"/>
          <p:cNvSpPr/>
          <p:nvPr/>
        </p:nvSpPr>
        <p:spPr>
          <a:xfrm>
            <a:off x="811173" y="6681788"/>
            <a:ext cx="471011" cy="471011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Text 19"/>
          <p:cNvSpPr/>
          <p:nvPr/>
        </p:nvSpPr>
        <p:spPr>
          <a:xfrm>
            <a:off x="970598" y="6760250"/>
            <a:ext cx="152043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kern="0" spc="-25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4</a:t>
            </a:r>
            <a:endParaRPr lang="en-US" sz="2450" dirty="0"/>
          </a:p>
        </p:txBody>
      </p:sp>
      <p:sp>
        <p:nvSpPr>
          <p:cNvPr id="23" name="Text 20"/>
          <p:cNvSpPr/>
          <p:nvPr/>
        </p:nvSpPr>
        <p:spPr>
          <a:xfrm>
            <a:off x="2198251" y="6655594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21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Output</a:t>
            </a:r>
            <a:endParaRPr lang="en-US" sz="2050" dirty="0"/>
          </a:p>
        </p:txBody>
      </p:sp>
      <p:sp>
        <p:nvSpPr>
          <p:cNvPr id="24" name="Text 21"/>
          <p:cNvSpPr/>
          <p:nvPr/>
        </p:nvSpPr>
        <p:spPr>
          <a:xfrm>
            <a:off x="2198251" y="7108269"/>
            <a:ext cx="6213038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score and relevant feedback are displayed to the user.</a:t>
            </a:r>
            <a:endParaRPr lang="en-US" sz="1600" dirty="0"/>
          </a:p>
        </p:txBody>
      </p:sp>
      <p:pic>
        <p:nvPicPr>
          <p:cNvPr id="25" name="Image 0">
            <a:extLst>
              <a:ext uri="{FF2B5EF4-FFF2-40B4-BE49-F238E27FC236}">
                <a16:creationId xmlns:a16="http://schemas.microsoft.com/office/drawing/2014/main" id="{A9AA1002-C09A-8F3C-C5F3-E935829D54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32827" y="4632289"/>
            <a:ext cx="5486400" cy="2350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9725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u="sng" kern="0" spc="-45" dirty="0">
                <a:solidFill>
                  <a:srgbClr val="FFFF0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Results: Sample Password Analysis</a:t>
            </a:r>
            <a:endParaRPr lang="en-US" sz="4450" u="sng" dirty="0">
              <a:solidFill>
                <a:srgbClr val="FFFF00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2768322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kern="0" spc="-59" dirty="0"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6666548" y="38001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F000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Weak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6280190" y="4290536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chemeClr val="tx2">
                    <a:lumMod val="50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Password: "P@ssw0rd"</a:t>
            </a:r>
            <a:endParaRPr lang="en-US" sz="17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10228421" y="2768322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kern="0" spc="-59" dirty="0"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10614898" y="38001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F000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Medium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10228421" y="4290536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chemeClr val="tx2">
                    <a:lumMod val="50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Password: "S3cr3tK3y!"</a:t>
            </a:r>
            <a:endParaRPr lang="en-US" sz="17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6280190" y="5447228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kern="0" spc="-59" dirty="0"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6666548" y="64790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F000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Strong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2" name="Text 9"/>
          <p:cNvSpPr/>
          <p:nvPr/>
        </p:nvSpPr>
        <p:spPr>
          <a:xfrm>
            <a:off x="6280190" y="6969443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chemeClr val="tx2">
                    <a:lumMod val="50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Password: "MySecret123!@#"</a:t>
            </a:r>
            <a:endParaRPr lang="en-US" sz="175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644985"/>
            <a:ext cx="94929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600" u="sng" kern="0" spc="-45" dirty="0">
                <a:solidFill>
                  <a:srgbClr val="FFFF0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Conclusion: </a:t>
            </a:r>
            <a:endParaRPr lang="en-US" sz="6600" u="sng" dirty="0">
              <a:solidFill>
                <a:srgbClr val="FFFF00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569392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Password Strength Assessment Tool empowers users to create stronger passwords, reducing vulnerability to cyberattacks. Promoting password security is a collective responsibility, crucial for a safe and secure digital environment.</a:t>
            </a:r>
            <a:endParaRPr lang="en-US" sz="175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</TotalTime>
  <Words>465</Words>
  <Application>Microsoft Office PowerPoint</Application>
  <PresentationFormat>Custom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Anton</vt:lpstr>
      <vt:lpstr>Fira Sans</vt:lpstr>
      <vt:lpstr>Arial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SURYANSH CHAUHAN</cp:lastModifiedBy>
  <cp:revision>4</cp:revision>
  <dcterms:created xsi:type="dcterms:W3CDTF">2025-01-15T16:34:32Z</dcterms:created>
  <dcterms:modified xsi:type="dcterms:W3CDTF">2025-01-15T17:05:55Z</dcterms:modified>
</cp:coreProperties>
</file>