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9" d="100"/>
          <a:sy n="109" d="100"/>
        </p:scale>
        <p:origin x="86"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Prakash M" userId="8a205221abe3b4ca" providerId="LiveId" clId="{A6848298-0DF0-4B94-80F3-6C8712B151A0}"/>
    <pc:docChg chg="modSld">
      <pc:chgData name="Surya Prakash M" userId="8a205221abe3b4ca" providerId="LiveId" clId="{A6848298-0DF0-4B94-80F3-6C8712B151A0}" dt="2024-04-13T15:34:41.727" v="51" actId="20577"/>
      <pc:docMkLst>
        <pc:docMk/>
      </pc:docMkLst>
      <pc:sldChg chg="modSp mod">
        <pc:chgData name="Surya Prakash M" userId="8a205221abe3b4ca" providerId="LiveId" clId="{A6848298-0DF0-4B94-80F3-6C8712B151A0}" dt="2024-04-13T15:34:41.727" v="51" actId="20577"/>
        <pc:sldMkLst>
          <pc:docMk/>
          <pc:sldMk cId="0" sldId="292"/>
        </pc:sldMkLst>
        <pc:spChg chg="mod">
          <ac:chgData name="Surya Prakash M" userId="8a205221abe3b4ca" providerId="LiveId" clId="{A6848298-0DF0-4B94-80F3-6C8712B151A0}" dt="2024-04-13T15:34:41.727" v="51"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3091960"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SURYA PRAKASH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au510421104105</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92</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Surya Prakash M</cp:lastModifiedBy>
  <cp:revision>8</cp:revision>
  <dcterms:modified xsi:type="dcterms:W3CDTF">2024-04-13T15:34:47Z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